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757" r:id="rId2"/>
    <p:sldId id="816" r:id="rId3"/>
    <p:sldId id="821" r:id="rId4"/>
    <p:sldId id="818" r:id="rId5"/>
    <p:sldId id="819" r:id="rId6"/>
    <p:sldId id="822" r:id="rId7"/>
    <p:sldId id="823" r:id="rId8"/>
    <p:sldId id="826" r:id="rId9"/>
    <p:sldId id="825" r:id="rId10"/>
    <p:sldId id="827" r:id="rId11"/>
    <p:sldId id="820" r:id="rId12"/>
    <p:sldId id="838" r:id="rId13"/>
    <p:sldId id="845" r:id="rId14"/>
    <p:sldId id="850" r:id="rId15"/>
    <p:sldId id="836" r:id="rId16"/>
    <p:sldId id="880" r:id="rId17"/>
    <p:sldId id="839" r:id="rId18"/>
    <p:sldId id="841" r:id="rId19"/>
    <p:sldId id="843" r:id="rId20"/>
    <p:sldId id="851" r:id="rId21"/>
    <p:sldId id="842" r:id="rId22"/>
    <p:sldId id="867" r:id="rId23"/>
    <p:sldId id="849" r:id="rId24"/>
    <p:sldId id="853" r:id="rId25"/>
    <p:sldId id="854" r:id="rId26"/>
    <p:sldId id="855" r:id="rId27"/>
    <p:sldId id="866" r:id="rId28"/>
    <p:sldId id="868" r:id="rId29"/>
    <p:sldId id="869" r:id="rId30"/>
    <p:sldId id="870" r:id="rId31"/>
    <p:sldId id="871" r:id="rId32"/>
    <p:sldId id="872" r:id="rId33"/>
    <p:sldId id="873" r:id="rId34"/>
    <p:sldId id="874" r:id="rId35"/>
    <p:sldId id="875" r:id="rId36"/>
    <p:sldId id="876" r:id="rId37"/>
    <p:sldId id="879" r:id="rId38"/>
    <p:sldId id="878" r:id="rId39"/>
    <p:sldId id="865" r:id="rId4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FFFF99"/>
    <a:srgbClr val="CCFFCC"/>
    <a:srgbClr val="CCFFFF"/>
    <a:srgbClr val="DCE6F2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9684" autoAdjust="0"/>
    <p:restoredTop sz="68058" autoAdjust="0"/>
  </p:normalViewPr>
  <p:slideViewPr>
    <p:cSldViewPr snapToGrid="0">
      <p:cViewPr>
        <p:scale>
          <a:sx n="75" d="100"/>
          <a:sy n="75" d="100"/>
        </p:scale>
        <p:origin x="-918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Количество обучающихся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количество обучающихся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количество обучающихся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количество обучающихся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3033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количество обучающихся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3083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CC0099"/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количество обучающихся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3091</c:v>
                </c:pt>
              </c:numCache>
            </c:numRef>
          </c:val>
        </c:ser>
        <c:dLbls>
          <c:showVal val="1"/>
        </c:dLbls>
        <c:overlap val="-25"/>
        <c:axId val="104126336"/>
        <c:axId val="104127872"/>
      </c:barChart>
      <c:catAx>
        <c:axId val="104126336"/>
        <c:scaling>
          <c:orientation val="minMax"/>
        </c:scaling>
        <c:delete val="1"/>
        <c:axPos val="b"/>
        <c:majorTickMark val="none"/>
        <c:tickLblPos val="nextTo"/>
        <c:crossAx val="104127872"/>
        <c:crosses val="autoZero"/>
        <c:auto val="1"/>
        <c:lblAlgn val="ctr"/>
        <c:lblOffset val="100"/>
      </c:catAx>
      <c:valAx>
        <c:axId val="104127872"/>
        <c:scaling>
          <c:orientation val="minMax"/>
        </c:scaling>
        <c:delete val="1"/>
        <c:axPos val="l"/>
        <c:numFmt formatCode="General" sourceLinked="1"/>
        <c:tickLblPos val="nextTo"/>
        <c:crossAx val="10412633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l">
              <a:lnSpc>
                <a:spcPts val="16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Рейтинг наиболее востребованных </a:t>
            </a:r>
            <a:r>
              <a:rPr lang="ru-RU" b="1" dirty="0" smtClean="0"/>
              <a:t>технических</a:t>
            </a:r>
            <a:r>
              <a:rPr lang="ru-RU" baseline="0" dirty="0" smtClean="0"/>
              <a:t> колледжей и техникумов</a:t>
            </a:r>
            <a:r>
              <a:rPr lang="ru-RU" dirty="0" smtClean="0"/>
              <a:t> (конкурс, человек на место)</a:t>
            </a:r>
            <a:endParaRPr lang="ru-RU" dirty="0"/>
          </a:p>
        </c:rich>
      </c:tx>
      <c:layout>
        <c:manualLayout>
          <c:xMode val="edge"/>
          <c:yMode val="edge"/>
          <c:x val="5.2713937241199299E-2"/>
          <c:y val="0.10255605686381507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Пермский радиотехнический колледж</c:v>
                </c:pt>
                <c:pt idx="1">
                  <c:v>Пермский техникум промышленных и информационных технологий</c:v>
                </c:pt>
                <c:pt idx="2">
                  <c:v>Пермский химико-технологический техникум</c:v>
                </c:pt>
                <c:pt idx="3">
                  <c:v>Краевой индустриальный техникум</c:v>
                </c:pt>
                <c:pt idx="4">
                  <c:v>Пермский авиационный техникум</c:v>
                </c:pt>
                <c:pt idx="5">
                  <c:v>Пермский строительный колледж</c:v>
                </c:pt>
              </c:strCache>
            </c:strRef>
          </c:cat>
          <c:val>
            <c:numRef>
              <c:f>Лист1!$B$2:$B$7</c:f>
              <c:numCache>
                <c:formatCode>0.00</c:formatCode>
                <c:ptCount val="6"/>
                <c:pt idx="0">
                  <c:v>2.4099999999999997</c:v>
                </c:pt>
                <c:pt idx="1">
                  <c:v>2.44</c:v>
                </c:pt>
                <c:pt idx="2">
                  <c:v>2.14</c:v>
                </c:pt>
                <c:pt idx="3">
                  <c:v>2.15</c:v>
                </c:pt>
                <c:pt idx="4">
                  <c:v>4.92</c:v>
                </c:pt>
                <c:pt idx="5">
                  <c:v>5.53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Пермский радиотехнический колледж</c:v>
                </c:pt>
                <c:pt idx="1">
                  <c:v>Пермский техникум промышленных и информационных технологий</c:v>
                </c:pt>
                <c:pt idx="2">
                  <c:v>Пермский химико-технологический техникум</c:v>
                </c:pt>
                <c:pt idx="3">
                  <c:v>Краевой индустриальный техникум</c:v>
                </c:pt>
                <c:pt idx="4">
                  <c:v>Пермский авиационный техникум</c:v>
                </c:pt>
                <c:pt idx="5">
                  <c:v>Пермский строительный колледж</c:v>
                </c:pt>
              </c:strCache>
            </c:strRef>
          </c:cat>
          <c:val>
            <c:numRef>
              <c:f>Лист1!$C$2:$C$7</c:f>
              <c:numCache>
                <c:formatCode>0.00</c:formatCode>
                <c:ptCount val="6"/>
                <c:pt idx="0">
                  <c:v>2.9299999999999997</c:v>
                </c:pt>
                <c:pt idx="1">
                  <c:v>2.7800000000000002</c:v>
                </c:pt>
                <c:pt idx="2">
                  <c:v>2.44</c:v>
                </c:pt>
                <c:pt idx="3">
                  <c:v>3.86</c:v>
                </c:pt>
                <c:pt idx="4">
                  <c:v>5.8199999999999985</c:v>
                </c:pt>
                <c:pt idx="5">
                  <c:v>4.8099999999999996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Пермский радиотехнический колледж</c:v>
                </c:pt>
                <c:pt idx="1">
                  <c:v>Пермский техникум промышленных и информационных технологий</c:v>
                </c:pt>
                <c:pt idx="2">
                  <c:v>Пермский химико-технологический техникум</c:v>
                </c:pt>
                <c:pt idx="3">
                  <c:v>Краевой индустриальный техникум</c:v>
                </c:pt>
                <c:pt idx="4">
                  <c:v>Пермский авиационный техникум</c:v>
                </c:pt>
                <c:pt idx="5">
                  <c:v>Пермский строительный колледж</c:v>
                </c:pt>
              </c:strCache>
            </c:strRef>
          </c:cat>
          <c:val>
            <c:numRef>
              <c:f>Лист1!$D$2:$D$7</c:f>
              <c:numCache>
                <c:formatCode>0.00</c:formatCode>
                <c:ptCount val="6"/>
                <c:pt idx="0">
                  <c:v>3.8499999999999988</c:v>
                </c:pt>
                <c:pt idx="1">
                  <c:v>3.9</c:v>
                </c:pt>
                <c:pt idx="2">
                  <c:v>4.49</c:v>
                </c:pt>
                <c:pt idx="3">
                  <c:v>5.0999999999999996</c:v>
                </c:pt>
                <c:pt idx="4">
                  <c:v>6.7700000000000014</c:v>
                </c:pt>
                <c:pt idx="5">
                  <c:v>7.03</c:v>
                </c:pt>
              </c:numCache>
            </c:numRef>
          </c:val>
        </c:ser>
        <c:gapWidth val="219"/>
        <c:overlap val="-27"/>
        <c:axId val="343049344"/>
        <c:axId val="359405056"/>
      </c:barChart>
      <c:catAx>
        <c:axId val="343049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ts val="1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405056"/>
        <c:crosses val="autoZero"/>
        <c:auto val="1"/>
        <c:lblAlgn val="ctr"/>
        <c:lblOffset val="100"/>
      </c:catAx>
      <c:valAx>
        <c:axId val="359405056"/>
        <c:scaling>
          <c:orientation val="minMax"/>
        </c:scaling>
        <c:delete val="1"/>
        <c:axPos val="l"/>
        <c:numFmt formatCode="0.00" sourceLinked="1"/>
        <c:majorTickMark val="none"/>
        <c:tickLblPos val="nextTo"/>
        <c:crossAx val="34304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l">
              <a:lnSpc>
                <a:spcPts val="16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Рейтинг наиболее востребованных </a:t>
            </a:r>
            <a:r>
              <a:rPr lang="ru-RU" b="1" dirty="0" smtClean="0"/>
              <a:t>гуманитарных</a:t>
            </a:r>
            <a:r>
              <a:rPr lang="ru-RU" dirty="0" smtClean="0"/>
              <a:t> </a:t>
            </a:r>
            <a:r>
              <a:rPr lang="ru-RU" baseline="0" dirty="0" smtClean="0"/>
              <a:t>колледжей и техникумов</a:t>
            </a:r>
            <a:r>
              <a:rPr lang="ru-RU" dirty="0" smtClean="0"/>
              <a:t> (конкурс, человек на место)</a:t>
            </a:r>
            <a:endParaRPr lang="ru-RU" dirty="0"/>
          </a:p>
        </c:rich>
      </c:tx>
      <c:layout>
        <c:manualLayout>
          <c:xMode val="edge"/>
          <c:yMode val="edge"/>
          <c:x val="4.4973036032590973E-2"/>
          <c:y val="5.4911063174025193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Чайковский медицинский колледж</c:v>
                </c:pt>
                <c:pt idx="1">
                  <c:v>Пермский базовый медицинский колледж</c:v>
                </c:pt>
                <c:pt idx="2">
                  <c:v>Пермский профессионально-педагогический колледж</c:v>
                </c:pt>
                <c:pt idx="3">
                  <c:v>Пермский краевой колледж "Оникс"</c:v>
                </c:pt>
                <c:pt idx="4">
                  <c:v>Пермский техникум профессиональных технологий и дизайна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3.1</c:v>
                </c:pt>
                <c:pt idx="1">
                  <c:v>1.84</c:v>
                </c:pt>
                <c:pt idx="2">
                  <c:v>2.7</c:v>
                </c:pt>
                <c:pt idx="3">
                  <c:v>3.29</c:v>
                </c:pt>
                <c:pt idx="4">
                  <c:v>3.74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Чайковский медицинский колледж</c:v>
                </c:pt>
                <c:pt idx="1">
                  <c:v>Пермский базовый медицинский колледж</c:v>
                </c:pt>
                <c:pt idx="2">
                  <c:v>Пермский профессионально-педагогический колледж</c:v>
                </c:pt>
                <c:pt idx="3">
                  <c:v>Пермский краевой колледж "Оникс"</c:v>
                </c:pt>
                <c:pt idx="4">
                  <c:v>Пермский техникум профессиональных технологий и дизайна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3.02</c:v>
                </c:pt>
                <c:pt idx="1">
                  <c:v>2.88</c:v>
                </c:pt>
                <c:pt idx="2">
                  <c:v>4.21</c:v>
                </c:pt>
                <c:pt idx="3">
                  <c:v>3.74</c:v>
                </c:pt>
                <c:pt idx="4">
                  <c:v>4.9000000000000004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Чайковский медицинский колледж</c:v>
                </c:pt>
                <c:pt idx="1">
                  <c:v>Пермский базовый медицинский колледж</c:v>
                </c:pt>
                <c:pt idx="2">
                  <c:v>Пермский профессионально-педагогический колледж</c:v>
                </c:pt>
                <c:pt idx="3">
                  <c:v>Пермский краевой колледж "Оникс"</c:v>
                </c:pt>
                <c:pt idx="4">
                  <c:v>Пермский техникум профессиональных технологий и дизайна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>
                  <c:v>3.79</c:v>
                </c:pt>
                <c:pt idx="1">
                  <c:v>4.01</c:v>
                </c:pt>
                <c:pt idx="2">
                  <c:v>5.38</c:v>
                </c:pt>
                <c:pt idx="3">
                  <c:v>6.34</c:v>
                </c:pt>
                <c:pt idx="4">
                  <c:v>6.6</c:v>
                </c:pt>
              </c:numCache>
            </c:numRef>
          </c:val>
        </c:ser>
        <c:gapWidth val="219"/>
        <c:overlap val="-27"/>
        <c:axId val="345476480"/>
        <c:axId val="345490560"/>
      </c:barChart>
      <c:catAx>
        <c:axId val="3454764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5490560"/>
        <c:crosses val="autoZero"/>
        <c:auto val="1"/>
        <c:lblAlgn val="ctr"/>
        <c:lblOffset val="100"/>
      </c:catAx>
      <c:valAx>
        <c:axId val="345490560"/>
        <c:scaling>
          <c:orientation val="minMax"/>
        </c:scaling>
        <c:delete val="1"/>
        <c:axPos val="l"/>
        <c:numFmt formatCode="0.00" sourceLinked="1"/>
        <c:majorTickMark val="none"/>
        <c:tickLblPos val="nextTo"/>
        <c:crossAx val="34547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Специальности с наивысшим конкурсом (человек на место)</a:t>
            </a:r>
            <a:endParaRPr lang="ru-RU" dirty="0"/>
          </a:p>
        </c:rich>
      </c:tx>
      <c:layout>
        <c:manualLayout>
          <c:xMode val="edge"/>
          <c:yMode val="edge"/>
          <c:x val="2.2265314438296636E-2"/>
          <c:y val="3.3782827587070623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2.8624414326451748E-3"/>
          <c:y val="0.11988239375067308"/>
          <c:w val="0.99713755856735431"/>
          <c:h val="0.5612726417019637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6"/>
              <c:layout>
                <c:manualLayout>
                  <c:x val="-1.278818447834399E-2"/>
                  <c:y val="7.556406791722232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Строительство и эксплуатация автомобильных дорог и аэродромов</c:v>
                </c:pt>
                <c:pt idx="1">
                  <c:v>Прикладная информатика </c:v>
                </c:pt>
                <c:pt idx="2">
                  <c:v>Технология машиностроения</c:v>
                </c:pt>
                <c:pt idx="3">
                  <c:v>Компьютерные системы и комплексы</c:v>
                </c:pt>
                <c:pt idx="4">
                  <c:v>Дошкольное образование</c:v>
                </c:pt>
                <c:pt idx="5">
                  <c:v>Туризм</c:v>
                </c:pt>
                <c:pt idx="6">
                  <c:v>Информационные системы и программирование (ТОП-50)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>
                  <c:v>5.1599999999999975</c:v>
                </c:pt>
                <c:pt idx="1">
                  <c:v>4.5999999999999996</c:v>
                </c:pt>
                <c:pt idx="2">
                  <c:v>7.35</c:v>
                </c:pt>
                <c:pt idx="3">
                  <c:v>4.5999999999999996</c:v>
                </c:pt>
                <c:pt idx="4">
                  <c:v>6.3</c:v>
                </c:pt>
                <c:pt idx="5">
                  <c:v>6.08</c:v>
                </c:pt>
                <c:pt idx="6">
                  <c:v>7.24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Строительство и эксплуатация автомобильных дорог и аэродромов</c:v>
                </c:pt>
                <c:pt idx="1">
                  <c:v>Прикладная информатика </c:v>
                </c:pt>
                <c:pt idx="2">
                  <c:v>Технология машиностроения</c:v>
                </c:pt>
                <c:pt idx="3">
                  <c:v>Компьютерные системы и комплексы</c:v>
                </c:pt>
                <c:pt idx="4">
                  <c:v>Дошкольное образование</c:v>
                </c:pt>
                <c:pt idx="5">
                  <c:v>Туризм</c:v>
                </c:pt>
                <c:pt idx="6">
                  <c:v>Информационные системы и программирование (ТОП-50)</c:v>
                </c:pt>
              </c:strCache>
            </c:strRef>
          </c:cat>
          <c:val>
            <c:numRef>
              <c:f>Лист1!$C$2:$C$8</c:f>
              <c:numCache>
                <c:formatCode>0.00</c:formatCode>
                <c:ptCount val="7"/>
                <c:pt idx="0">
                  <c:v>6.56</c:v>
                </c:pt>
                <c:pt idx="1">
                  <c:v>6.84</c:v>
                </c:pt>
                <c:pt idx="2">
                  <c:v>8.56</c:v>
                </c:pt>
                <c:pt idx="3">
                  <c:v>9.24</c:v>
                </c:pt>
                <c:pt idx="4">
                  <c:v>8.24</c:v>
                </c:pt>
                <c:pt idx="5">
                  <c:v>8.56</c:v>
                </c:pt>
                <c:pt idx="6">
                  <c:v>7.8199999999999985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2"/>
              <c:layout>
                <c:manualLayout>
                  <c:x val="2.8418187729653114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88184478343782E-2"/>
                  <c:y val="-3.4633131043841814E-17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Строительство и эксплуатация автомобильных дорог и аэродромов</c:v>
                </c:pt>
                <c:pt idx="1">
                  <c:v>Прикладная информатика </c:v>
                </c:pt>
                <c:pt idx="2">
                  <c:v>Технология машиностроения</c:v>
                </c:pt>
                <c:pt idx="3">
                  <c:v>Компьютерные системы и комплексы</c:v>
                </c:pt>
                <c:pt idx="4">
                  <c:v>Дошкольное образование</c:v>
                </c:pt>
                <c:pt idx="5">
                  <c:v>Туризм</c:v>
                </c:pt>
                <c:pt idx="6">
                  <c:v>Информационные системы и программирование (ТОП-50)</c:v>
                </c:pt>
              </c:strCache>
            </c:strRef>
          </c:cat>
          <c:val>
            <c:numRef>
              <c:f>Лист1!$D$2:$D$8</c:f>
              <c:numCache>
                <c:formatCode>0.00</c:formatCode>
                <c:ptCount val="7"/>
                <c:pt idx="0">
                  <c:v>8.120000000000001</c:v>
                </c:pt>
                <c:pt idx="1">
                  <c:v>8.76</c:v>
                </c:pt>
                <c:pt idx="2">
                  <c:v>9.4</c:v>
                </c:pt>
                <c:pt idx="3">
                  <c:v>9.48</c:v>
                </c:pt>
                <c:pt idx="4">
                  <c:v>11.32</c:v>
                </c:pt>
                <c:pt idx="5">
                  <c:v>12.24</c:v>
                </c:pt>
                <c:pt idx="6">
                  <c:v>14.32</c:v>
                </c:pt>
              </c:numCache>
            </c:numRef>
          </c:val>
        </c:ser>
        <c:gapWidth val="219"/>
        <c:overlap val="-27"/>
        <c:axId val="351340800"/>
        <c:axId val="350130176"/>
      </c:barChart>
      <c:catAx>
        <c:axId val="3513408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130176"/>
        <c:crosses val="autoZero"/>
        <c:auto val="1"/>
        <c:lblAlgn val="ctr"/>
        <c:lblOffset val="100"/>
      </c:catAx>
      <c:valAx>
        <c:axId val="350130176"/>
        <c:scaling>
          <c:orientation val="minMax"/>
        </c:scaling>
        <c:delete val="1"/>
        <c:axPos val="l"/>
        <c:numFmt formatCode="0.00" sourceLinked="1"/>
        <c:majorTickMark val="none"/>
        <c:tickLblPos val="nextTo"/>
        <c:crossAx val="35134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56F90-E4AE-40BB-9B7B-19F816BCD2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00A54D-A1F6-47F2-B074-D59122718F8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FFFF"/>
              </a:solidFill>
            </a:rPr>
            <a:t>ОТВЕТСТВЕННОЕ РОДИТЕЛЬСТВО: ВОСПИТАНИЕ В ПАРТНЕРСТВЕ</a:t>
          </a:r>
        </a:p>
        <a:p>
          <a:r>
            <a:rPr lang="ru-RU" sz="1800" b="1" dirty="0" smtClean="0">
              <a:solidFill>
                <a:srgbClr val="FFFFFF"/>
              </a:solidFill>
            </a:rPr>
            <a:t>место проведения:  КСОШ 2</a:t>
          </a:r>
          <a:endParaRPr lang="ru-RU" sz="1800" b="1" dirty="0">
            <a:solidFill>
              <a:srgbClr val="FFFFFF"/>
            </a:solidFill>
          </a:endParaRPr>
        </a:p>
      </dgm:t>
    </dgm:pt>
    <dgm:pt modelId="{B52B718F-E9A3-4D6A-9E7E-12E74BC50776}" type="parTrans" cxnId="{22699772-7E0E-4FA0-AF11-5F158153A3AC}">
      <dgm:prSet/>
      <dgm:spPr/>
      <dgm:t>
        <a:bodyPr/>
        <a:lstStyle/>
        <a:p>
          <a:endParaRPr lang="ru-RU"/>
        </a:p>
      </dgm:t>
    </dgm:pt>
    <dgm:pt modelId="{72829BBB-5923-4550-B93D-52C215B6DE91}" type="sibTrans" cxnId="{22699772-7E0E-4FA0-AF11-5F158153A3AC}">
      <dgm:prSet/>
      <dgm:spPr/>
      <dgm:t>
        <a:bodyPr/>
        <a:lstStyle/>
        <a:p>
          <a:endParaRPr lang="ru-RU"/>
        </a:p>
      </dgm:t>
    </dgm:pt>
    <dgm:pt modelId="{A2AA0D9A-808A-4B42-AF06-348CB10BF4D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FFFF"/>
              </a:solidFill>
            </a:rPr>
            <a:t>ФОРМИРОВАНИЕ УВЛЕЧЕННОСТИ, ПОДДЕРЖКА ИНТЕРЕСА, РАЗВИТИЕ СПОСОБНОСТЕЙ ДЕТЕЙ И ПОДРОСТКОВ</a:t>
          </a:r>
        </a:p>
        <a:p>
          <a:r>
            <a:rPr lang="ru-RU" sz="1800" b="1" dirty="0" smtClean="0">
              <a:solidFill>
                <a:srgbClr val="FFFFFF"/>
              </a:solidFill>
            </a:rPr>
            <a:t>место проведения: ДДТ</a:t>
          </a:r>
          <a:endParaRPr lang="ru-RU" sz="1800" b="1" dirty="0">
            <a:solidFill>
              <a:srgbClr val="FFFFFF"/>
            </a:solidFill>
          </a:endParaRPr>
        </a:p>
      </dgm:t>
    </dgm:pt>
    <dgm:pt modelId="{BBD4041D-FDB9-4DD1-8DA9-5B811F82507B}" type="parTrans" cxnId="{E7A6AD27-A648-45C8-BF82-44F73FC19EB9}">
      <dgm:prSet/>
      <dgm:spPr/>
      <dgm:t>
        <a:bodyPr/>
        <a:lstStyle/>
        <a:p>
          <a:endParaRPr lang="ru-RU"/>
        </a:p>
      </dgm:t>
    </dgm:pt>
    <dgm:pt modelId="{9B729B4F-1FD6-4B2C-A185-1AE5A3F8C0BF}" type="sibTrans" cxnId="{E7A6AD27-A648-45C8-BF82-44F73FC19EB9}">
      <dgm:prSet/>
      <dgm:spPr/>
      <dgm:t>
        <a:bodyPr/>
        <a:lstStyle/>
        <a:p>
          <a:endParaRPr lang="ru-RU"/>
        </a:p>
      </dgm:t>
    </dgm:pt>
    <dgm:pt modelId="{C0211F4F-F556-4D44-AB5B-80A4B6C6DFB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FFFF"/>
              </a:solidFill>
            </a:rPr>
            <a:t>БЫТЬ ПОЛЕЗНЫМ И НУЖНЫМ: ПРАКТИКИ ВОЛОНТЕРСТВА И ДОБРОВОЛЬЧЕСТВА</a:t>
          </a:r>
        </a:p>
        <a:p>
          <a:r>
            <a:rPr lang="ru-RU" sz="1800" dirty="0" smtClean="0">
              <a:solidFill>
                <a:srgbClr val="FFFFFF"/>
              </a:solidFill>
            </a:rPr>
            <a:t>место поведения: ЦИКТ</a:t>
          </a:r>
          <a:endParaRPr lang="ru-RU" sz="1800" dirty="0">
            <a:solidFill>
              <a:srgbClr val="FFFFFF"/>
            </a:solidFill>
          </a:endParaRPr>
        </a:p>
      </dgm:t>
    </dgm:pt>
    <dgm:pt modelId="{4EEDAA68-A2FE-4149-AF2D-24E4BEF6AEDA}" type="parTrans" cxnId="{9638FA66-EA06-4ACB-AEFA-A6781B127358}">
      <dgm:prSet/>
      <dgm:spPr/>
      <dgm:t>
        <a:bodyPr/>
        <a:lstStyle/>
        <a:p>
          <a:endParaRPr lang="ru-RU"/>
        </a:p>
      </dgm:t>
    </dgm:pt>
    <dgm:pt modelId="{E14051AE-5C99-4533-8787-191EAC01C763}" type="sibTrans" cxnId="{9638FA66-EA06-4ACB-AEFA-A6781B127358}">
      <dgm:prSet/>
      <dgm:spPr/>
      <dgm:t>
        <a:bodyPr/>
        <a:lstStyle/>
        <a:p>
          <a:endParaRPr lang="ru-RU"/>
        </a:p>
      </dgm:t>
    </dgm:pt>
    <dgm:pt modelId="{7CC4D512-D243-4AD6-9DA9-0BBC2B6B2196}">
      <dgm:prSet phldrT="[Текст]" custT="1"/>
      <dgm:spPr/>
      <dgm:t>
        <a:bodyPr/>
        <a:lstStyle/>
        <a:p>
          <a:pPr marL="88900" indent="0"/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 Порошина Т.И., ведущий научный сотрудник ГАУ ДО «ИРО ПК», </a:t>
          </a:r>
          <a:r>
            <a:rPr lang="ru-RU" sz="1600" dirty="0" err="1" smtClean="0">
              <a:solidFill>
                <a:schemeClr val="accent1">
                  <a:lumMod val="50000"/>
                </a:schemeClr>
              </a:solidFill>
            </a:rPr>
            <a:t>к.пс.н</a:t>
          </a: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.,  </a:t>
          </a:r>
          <a:endParaRPr lang="ru-RU" sz="1600" dirty="0"/>
        </a:p>
      </dgm:t>
    </dgm:pt>
    <dgm:pt modelId="{7FFA29CC-62D7-4924-AF02-176957C0D9A3}" type="parTrans" cxnId="{3FAEEAD9-2AD6-4227-8A4E-431FEF8D0D8B}">
      <dgm:prSet/>
      <dgm:spPr/>
      <dgm:t>
        <a:bodyPr/>
        <a:lstStyle/>
        <a:p>
          <a:endParaRPr lang="ru-RU"/>
        </a:p>
      </dgm:t>
    </dgm:pt>
    <dgm:pt modelId="{E24FFEEB-5EEE-473B-BDBD-1538213C7314}" type="sibTrans" cxnId="{3FAEEAD9-2AD6-4227-8A4E-431FEF8D0D8B}">
      <dgm:prSet/>
      <dgm:spPr/>
      <dgm:t>
        <a:bodyPr/>
        <a:lstStyle/>
        <a:p>
          <a:endParaRPr lang="ru-RU"/>
        </a:p>
      </dgm:t>
    </dgm:pt>
    <dgm:pt modelId="{88F7AAF6-CD58-4494-9173-CF5E769D82A2}">
      <dgm:prSet phldrT="[Текст]" custT="1"/>
      <dgm:spPr/>
      <dgm:t>
        <a:bodyPr/>
        <a:lstStyle/>
        <a:p>
          <a:pPr marL="114300" indent="0"/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Катаева С.Н., начальник РУО</a:t>
          </a:r>
          <a:endParaRPr lang="ru-RU" sz="1600" dirty="0"/>
        </a:p>
      </dgm:t>
    </dgm:pt>
    <dgm:pt modelId="{2584E310-AEAE-41E7-9C7F-9C9EB1BB495C}" type="parTrans" cxnId="{F90ED648-80AA-42DE-8013-AB055734A088}">
      <dgm:prSet/>
      <dgm:spPr/>
      <dgm:t>
        <a:bodyPr/>
        <a:lstStyle/>
        <a:p>
          <a:endParaRPr lang="ru-RU"/>
        </a:p>
      </dgm:t>
    </dgm:pt>
    <dgm:pt modelId="{78B0CDB3-6756-4E4B-ADF9-B80AD0B6B9F8}" type="sibTrans" cxnId="{F90ED648-80AA-42DE-8013-AB055734A088}">
      <dgm:prSet/>
      <dgm:spPr/>
      <dgm:t>
        <a:bodyPr/>
        <a:lstStyle/>
        <a:p>
          <a:endParaRPr lang="ru-RU"/>
        </a:p>
      </dgm:t>
    </dgm:pt>
    <dgm:pt modelId="{C7494609-DAA5-441F-A87A-BFE28D2B4FC5}">
      <dgm:prSet custT="1"/>
      <dgm:spPr/>
      <dgm:t>
        <a:bodyPr/>
        <a:lstStyle/>
        <a:p>
          <a:r>
            <a:rPr lang="ru-RU" sz="1800" b="1" dirty="0" smtClean="0">
              <a:solidFill>
                <a:srgbClr val="FFFFFF"/>
              </a:solidFill>
            </a:rPr>
            <a:t>АКТИВНЫЕ ОБРАЗОВАТЕЛЬНЫЕ ПРАКТИКИ ПРОФЕССИОНАЛЬНОГО И ЛИЧНОСТНОГО САМООПРЕДЕЛЕНИЯ ОБУЧАЮЩИХСЯ</a:t>
          </a:r>
        </a:p>
        <a:p>
          <a:r>
            <a:rPr lang="ru-RU" sz="1800" dirty="0" smtClean="0">
              <a:solidFill>
                <a:srgbClr val="FFFFFF"/>
              </a:solidFill>
            </a:rPr>
            <a:t>МЕСТО ПРОВЕДЕНИЯ: КСОШ 1</a:t>
          </a:r>
          <a:endParaRPr lang="ru-RU" sz="1800" dirty="0">
            <a:solidFill>
              <a:srgbClr val="FFFFFF"/>
            </a:solidFill>
          </a:endParaRPr>
        </a:p>
      </dgm:t>
    </dgm:pt>
    <dgm:pt modelId="{D560C9E8-C395-48CB-923F-C4E53B8B82A6}" type="parTrans" cxnId="{C1CD6A3D-1D23-4C19-BED5-FE00F4C23C50}">
      <dgm:prSet/>
      <dgm:spPr/>
      <dgm:t>
        <a:bodyPr/>
        <a:lstStyle/>
        <a:p>
          <a:endParaRPr lang="ru-RU"/>
        </a:p>
      </dgm:t>
    </dgm:pt>
    <dgm:pt modelId="{7F46CE82-AEEE-453B-8F10-8CEBE6313C79}" type="sibTrans" cxnId="{C1CD6A3D-1D23-4C19-BED5-FE00F4C23C50}">
      <dgm:prSet/>
      <dgm:spPr/>
      <dgm:t>
        <a:bodyPr/>
        <a:lstStyle/>
        <a:p>
          <a:endParaRPr lang="ru-RU"/>
        </a:p>
      </dgm:t>
    </dgm:pt>
    <dgm:pt modelId="{FBD19ED0-7FD8-465A-84B1-DC7B4F1F1D77}">
      <dgm:prSet phldrT="[Текст]" custT="1"/>
      <dgm:spPr/>
      <dgm:t>
        <a:bodyPr/>
        <a:lstStyle/>
        <a:p>
          <a:r>
            <a:rPr lang="ru-RU" sz="1400" dirty="0" err="1" smtClean="0">
              <a:solidFill>
                <a:schemeClr val="accent1">
                  <a:lumMod val="50000"/>
                </a:schemeClr>
              </a:solidFill>
            </a:rPr>
            <a:t>Шурмина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 И.Ю., н. сотрудник отдела воспитания и социализации ГАУ ДПО ИРО ПК,  </a:t>
          </a:r>
          <a:endParaRPr lang="ru-RU" sz="1400" dirty="0"/>
        </a:p>
      </dgm:t>
    </dgm:pt>
    <dgm:pt modelId="{6072B15D-C886-49E3-957D-369838E92DFF}" type="parTrans" cxnId="{6910702F-CB4D-45E2-84C7-3D2567414E7F}">
      <dgm:prSet/>
      <dgm:spPr/>
      <dgm:t>
        <a:bodyPr/>
        <a:lstStyle/>
        <a:p>
          <a:endParaRPr lang="ru-RU"/>
        </a:p>
      </dgm:t>
    </dgm:pt>
    <dgm:pt modelId="{9008D0A2-6490-4227-BA8C-EC12FD32064C}" type="sibTrans" cxnId="{6910702F-CB4D-45E2-84C7-3D2567414E7F}">
      <dgm:prSet/>
      <dgm:spPr/>
      <dgm:t>
        <a:bodyPr/>
        <a:lstStyle/>
        <a:p>
          <a:endParaRPr lang="ru-RU"/>
        </a:p>
      </dgm:t>
    </dgm:pt>
    <dgm:pt modelId="{A8EEB501-4B9D-4BA3-A681-6EB0DED8267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Коротаева И.Г., заместитель начальника РУО</a:t>
          </a:r>
          <a:endParaRPr lang="ru-RU" sz="1400" dirty="0"/>
        </a:p>
      </dgm:t>
    </dgm:pt>
    <dgm:pt modelId="{E21FBB9B-3BB4-41E8-86E4-C7DD7DB7FA2D}" type="parTrans" cxnId="{6F1E024D-6B2D-4D43-9F67-800B4A91868E}">
      <dgm:prSet/>
      <dgm:spPr/>
      <dgm:t>
        <a:bodyPr/>
        <a:lstStyle/>
        <a:p>
          <a:endParaRPr lang="ru-RU"/>
        </a:p>
      </dgm:t>
    </dgm:pt>
    <dgm:pt modelId="{941FE738-1AAC-429E-A842-6B0FC81AF24C}" type="sibTrans" cxnId="{6F1E024D-6B2D-4D43-9F67-800B4A91868E}">
      <dgm:prSet/>
      <dgm:spPr/>
      <dgm:t>
        <a:bodyPr/>
        <a:lstStyle/>
        <a:p>
          <a:endParaRPr lang="ru-RU"/>
        </a:p>
      </dgm:t>
    </dgm:pt>
    <dgm:pt modelId="{F84A8DA1-A730-4ABE-8B92-06D80966D7CC}">
      <dgm:prSet phldrT="[Текст]" custT="1"/>
      <dgm:spPr/>
      <dgm:t>
        <a:bodyPr/>
        <a:lstStyle/>
        <a:p>
          <a:r>
            <a:rPr lang="ru-RU" sz="1400" dirty="0" err="1" smtClean="0">
              <a:solidFill>
                <a:schemeClr val="accent1">
                  <a:lumMod val="50000"/>
                </a:schemeClr>
              </a:solidFill>
            </a:rPr>
            <a:t>Чащинов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 Е.Н., ведущий научный сотрудник ГАУ ДО «ИРО ПК», </a:t>
          </a:r>
          <a:r>
            <a:rPr lang="ru-RU" sz="1400" dirty="0" err="1" smtClean="0">
              <a:solidFill>
                <a:schemeClr val="accent1">
                  <a:lumMod val="50000"/>
                </a:schemeClr>
              </a:solidFill>
            </a:rPr>
            <a:t>к.филол.н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.,  </a:t>
          </a:r>
          <a:endParaRPr lang="ru-RU" sz="1400" dirty="0"/>
        </a:p>
      </dgm:t>
    </dgm:pt>
    <dgm:pt modelId="{3C7B26FA-C934-40F9-A9E2-B4D84FA8A542}" type="parTrans" cxnId="{D942E97A-B378-4BAA-B3A9-D2402A9024F5}">
      <dgm:prSet/>
      <dgm:spPr/>
      <dgm:t>
        <a:bodyPr/>
        <a:lstStyle/>
        <a:p>
          <a:endParaRPr lang="ru-RU"/>
        </a:p>
      </dgm:t>
    </dgm:pt>
    <dgm:pt modelId="{B7D11BBC-3C1B-4F00-A4C1-7BA56C8353D3}" type="sibTrans" cxnId="{D942E97A-B378-4BAA-B3A9-D2402A9024F5}">
      <dgm:prSet/>
      <dgm:spPr/>
      <dgm:t>
        <a:bodyPr/>
        <a:lstStyle/>
        <a:p>
          <a:endParaRPr lang="ru-RU"/>
        </a:p>
      </dgm:t>
    </dgm:pt>
    <dgm:pt modelId="{933F227A-7F5D-4DC4-8D11-FA45D047448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 Седова Т. Н., специалист РУО </a:t>
          </a:r>
          <a:endParaRPr lang="ru-RU" sz="1400" dirty="0"/>
        </a:p>
      </dgm:t>
    </dgm:pt>
    <dgm:pt modelId="{A85FA023-964F-4D9F-ADB5-4340C85DA6E7}" type="parTrans" cxnId="{63EBC27F-348B-44EC-8C10-E63F15D93496}">
      <dgm:prSet/>
      <dgm:spPr/>
      <dgm:t>
        <a:bodyPr/>
        <a:lstStyle/>
        <a:p>
          <a:endParaRPr lang="ru-RU"/>
        </a:p>
      </dgm:t>
    </dgm:pt>
    <dgm:pt modelId="{75CD7D98-1B0C-404E-9218-D31ECFF9390A}" type="sibTrans" cxnId="{63EBC27F-348B-44EC-8C10-E63F15D93496}">
      <dgm:prSet/>
      <dgm:spPr/>
      <dgm:t>
        <a:bodyPr/>
        <a:lstStyle/>
        <a:p>
          <a:endParaRPr lang="ru-RU"/>
        </a:p>
      </dgm:t>
    </dgm:pt>
    <dgm:pt modelId="{0CB93CA2-6B00-4042-9F8F-E86972EA2197}">
      <dgm:prSet custT="1"/>
      <dgm:spPr/>
      <dgm:t>
        <a:bodyPr/>
        <a:lstStyle/>
        <a:p>
          <a:r>
            <a:rPr lang="ru-RU" sz="1400" dirty="0" err="1" smtClean="0">
              <a:solidFill>
                <a:schemeClr val="accent1">
                  <a:lumMod val="50000"/>
                </a:schemeClr>
              </a:solidFill>
            </a:rPr>
            <a:t>Дремина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 И.А., н. сотрудник отдела воспитания и социализации ГАУ ДПО ИРО ПК, </a:t>
          </a:r>
          <a:endParaRPr lang="ru-RU" sz="1400" dirty="0" smtClean="0">
            <a:solidFill>
              <a:schemeClr val="accent1">
                <a:lumMod val="50000"/>
              </a:schemeClr>
            </a:solidFill>
          </a:endParaRPr>
        </a:p>
      </dgm:t>
    </dgm:pt>
    <dgm:pt modelId="{554B69BC-26BD-4B5D-A686-0AAD5B75E12C}" type="parTrans" cxnId="{879B660D-A1AD-4B83-9E1C-6F5C2BA774E5}">
      <dgm:prSet/>
      <dgm:spPr/>
      <dgm:t>
        <a:bodyPr/>
        <a:lstStyle/>
        <a:p>
          <a:endParaRPr lang="ru-RU"/>
        </a:p>
      </dgm:t>
    </dgm:pt>
    <dgm:pt modelId="{CF33B3AD-A5B0-4F24-AB8A-58E4009E6EE0}" type="sibTrans" cxnId="{879B660D-A1AD-4B83-9E1C-6F5C2BA774E5}">
      <dgm:prSet/>
      <dgm:spPr/>
      <dgm:t>
        <a:bodyPr/>
        <a:lstStyle/>
        <a:p>
          <a:endParaRPr lang="ru-RU"/>
        </a:p>
      </dgm:t>
    </dgm:pt>
    <dgm:pt modelId="{D0990A00-4391-4CD2-920E-9DAE0C1880D7}">
      <dgm:prSet custT="1"/>
      <dgm:spPr/>
      <dgm:t>
        <a:bodyPr/>
        <a:lstStyle/>
        <a:p>
          <a:r>
            <a:rPr lang="ru-RU" sz="1400" dirty="0" smtClean="0">
              <a:solidFill>
                <a:schemeClr val="accent1">
                  <a:lumMod val="50000"/>
                </a:schemeClr>
              </a:solidFill>
            </a:rPr>
            <a:t>Юрлова Н.И., заместитель начальника РУО</a:t>
          </a:r>
          <a:endParaRPr lang="ru-RU" sz="1400" dirty="0" smtClean="0">
            <a:solidFill>
              <a:schemeClr val="accent1">
                <a:lumMod val="50000"/>
              </a:schemeClr>
            </a:solidFill>
          </a:endParaRPr>
        </a:p>
      </dgm:t>
    </dgm:pt>
    <dgm:pt modelId="{CA559018-988D-48A9-BA04-2D35A64F41B1}" type="parTrans" cxnId="{35093C88-B95E-4762-986A-A61BCDD0B9BC}">
      <dgm:prSet/>
      <dgm:spPr/>
      <dgm:t>
        <a:bodyPr/>
        <a:lstStyle/>
        <a:p>
          <a:endParaRPr lang="ru-RU"/>
        </a:p>
      </dgm:t>
    </dgm:pt>
    <dgm:pt modelId="{4056A1EC-2DFD-48F3-B873-DB2777900D97}" type="sibTrans" cxnId="{35093C88-B95E-4762-986A-A61BCDD0B9BC}">
      <dgm:prSet/>
      <dgm:spPr/>
      <dgm:t>
        <a:bodyPr/>
        <a:lstStyle/>
        <a:p>
          <a:endParaRPr lang="ru-RU"/>
        </a:p>
      </dgm:t>
    </dgm:pt>
    <dgm:pt modelId="{738403FB-42AE-4660-905D-D58581304B68}" type="pres">
      <dgm:prSet presAssocID="{60656F90-E4AE-40BB-9B7B-19F816BCD2C0}" presName="Name0" presStyleCnt="0">
        <dgm:presLayoutVars>
          <dgm:dir/>
          <dgm:animLvl val="lvl"/>
          <dgm:resizeHandles val="exact"/>
        </dgm:presLayoutVars>
      </dgm:prSet>
      <dgm:spPr/>
    </dgm:pt>
    <dgm:pt modelId="{0E02B269-AF04-45C5-9CE9-D62773B5D3BA}" type="pres">
      <dgm:prSet presAssocID="{6700A54D-A1F6-47F2-B074-D59122718F87}" presName="linNode" presStyleCnt="0"/>
      <dgm:spPr/>
    </dgm:pt>
    <dgm:pt modelId="{E6B2C6C2-6437-40D0-B913-E7C644AA37C3}" type="pres">
      <dgm:prSet presAssocID="{6700A54D-A1F6-47F2-B074-D59122718F87}" presName="parentText" presStyleLbl="node1" presStyleIdx="0" presStyleCnt="4" custScaleX="225001" custLinFactNeighborY="-72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C822A-4487-46EB-ADD5-B826DD427DBC}" type="pres">
      <dgm:prSet presAssocID="{6700A54D-A1F6-47F2-B074-D59122718F87}" presName="descendantText" presStyleLbl="alignAccFollowNode1" presStyleIdx="0" presStyleCnt="4" custScaleY="119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8B99D-97CA-467D-A306-DF75BE61DD87}" type="pres">
      <dgm:prSet presAssocID="{72829BBB-5923-4550-B93D-52C215B6DE91}" presName="sp" presStyleCnt="0"/>
      <dgm:spPr/>
    </dgm:pt>
    <dgm:pt modelId="{7A2FAE35-16EA-4E3F-B348-19B4268DCD5F}" type="pres">
      <dgm:prSet presAssocID="{A2AA0D9A-808A-4B42-AF06-348CB10BF4DF}" presName="linNode" presStyleCnt="0"/>
      <dgm:spPr/>
    </dgm:pt>
    <dgm:pt modelId="{7015FF97-00A3-4AD8-838D-FE4BDA54846C}" type="pres">
      <dgm:prSet presAssocID="{A2AA0D9A-808A-4B42-AF06-348CB10BF4DF}" presName="parentText" presStyleLbl="node1" presStyleIdx="1" presStyleCnt="4" custScaleX="221696" custScaleY="1301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04116-7174-4492-9572-CEA3F23F5660}" type="pres">
      <dgm:prSet presAssocID="{A2AA0D9A-808A-4B42-AF06-348CB10BF4DF}" presName="descendantText" presStyleLbl="alignAccFollowNode1" presStyleIdx="1" presStyleCnt="4" custScaleY="131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CD121-7DD1-4BB9-856E-687CCDE76A05}" type="pres">
      <dgm:prSet presAssocID="{9B729B4F-1FD6-4B2C-A185-1AE5A3F8C0BF}" presName="sp" presStyleCnt="0"/>
      <dgm:spPr/>
    </dgm:pt>
    <dgm:pt modelId="{50780581-E9C9-4E7F-B531-BF473C2FFFA1}" type="pres">
      <dgm:prSet presAssocID="{C0211F4F-F556-4D44-AB5B-80A4B6C6DFB9}" presName="linNode" presStyleCnt="0"/>
      <dgm:spPr/>
    </dgm:pt>
    <dgm:pt modelId="{F6928398-EA47-4242-B193-391273400494}" type="pres">
      <dgm:prSet presAssocID="{C0211F4F-F556-4D44-AB5B-80A4B6C6DFB9}" presName="parentText" presStyleLbl="node1" presStyleIdx="2" presStyleCnt="4" custScaleX="216624" custLinFactNeighborX="-90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F8F9B-FF04-439D-8ECE-60403FB4FAFF}" type="pres">
      <dgm:prSet presAssocID="{C0211F4F-F556-4D44-AB5B-80A4B6C6DFB9}" presName="descendantText" presStyleLbl="alignAccFollowNode1" presStyleIdx="2" presStyleCnt="4" custScaleY="118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B8DDF-7639-4B96-97A0-99EA1ED65BD5}" type="pres">
      <dgm:prSet presAssocID="{E14051AE-5C99-4533-8787-191EAC01C763}" presName="sp" presStyleCnt="0"/>
      <dgm:spPr/>
    </dgm:pt>
    <dgm:pt modelId="{C5216EE0-54E9-49C6-9F4F-5F7DF238C0DC}" type="pres">
      <dgm:prSet presAssocID="{C7494609-DAA5-441F-A87A-BFE28D2B4FC5}" presName="linNode" presStyleCnt="0"/>
      <dgm:spPr/>
    </dgm:pt>
    <dgm:pt modelId="{021099A3-D2FD-4869-8F0A-9518A166A4D5}" type="pres">
      <dgm:prSet presAssocID="{C7494609-DAA5-441F-A87A-BFE28D2B4FC5}" presName="parentText" presStyleLbl="node1" presStyleIdx="3" presStyleCnt="4" custScaleX="218358" custScaleY="134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A6B3C-3A2F-42B5-8D34-05EB85A24227}" type="pres">
      <dgm:prSet presAssocID="{C7494609-DAA5-441F-A87A-BFE28D2B4FC5}" presName="descendantText" presStyleLbl="alignAccFollowNode1" presStyleIdx="3" presStyleCnt="4" custScaleY="131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B4195D-7A79-4EDA-B455-2FDF2FB7B305}" type="presOf" srcId="{A8EEB501-4B9D-4BA3-A681-6EB0DED8267C}" destId="{70204116-7174-4492-9572-CEA3F23F5660}" srcOrd="0" destOrd="1" presId="urn:microsoft.com/office/officeart/2005/8/layout/vList5"/>
    <dgm:cxn modelId="{6910702F-CB4D-45E2-84C7-3D2567414E7F}" srcId="{A2AA0D9A-808A-4B42-AF06-348CB10BF4DF}" destId="{FBD19ED0-7FD8-465A-84B1-DC7B4F1F1D77}" srcOrd="0" destOrd="0" parTransId="{6072B15D-C886-49E3-957D-369838E92DFF}" sibTransId="{9008D0A2-6490-4227-BA8C-EC12FD32064C}"/>
    <dgm:cxn modelId="{35093C88-B95E-4762-986A-A61BCDD0B9BC}" srcId="{C7494609-DAA5-441F-A87A-BFE28D2B4FC5}" destId="{D0990A00-4391-4CD2-920E-9DAE0C1880D7}" srcOrd="1" destOrd="0" parTransId="{CA559018-988D-48A9-BA04-2D35A64F41B1}" sibTransId="{4056A1EC-2DFD-48F3-B873-DB2777900D97}"/>
    <dgm:cxn modelId="{39CD5C4F-6628-4806-AC46-BCDF2B29AC40}" type="presOf" srcId="{C0211F4F-F556-4D44-AB5B-80A4B6C6DFB9}" destId="{F6928398-EA47-4242-B193-391273400494}" srcOrd="0" destOrd="0" presId="urn:microsoft.com/office/officeart/2005/8/layout/vList5"/>
    <dgm:cxn modelId="{B064DBB2-35D5-4B87-8ED5-EA86AAA06859}" type="presOf" srcId="{60656F90-E4AE-40BB-9B7B-19F816BCD2C0}" destId="{738403FB-42AE-4660-905D-D58581304B68}" srcOrd="0" destOrd="0" presId="urn:microsoft.com/office/officeart/2005/8/layout/vList5"/>
    <dgm:cxn modelId="{6F1E024D-6B2D-4D43-9F67-800B4A91868E}" srcId="{A2AA0D9A-808A-4B42-AF06-348CB10BF4DF}" destId="{A8EEB501-4B9D-4BA3-A681-6EB0DED8267C}" srcOrd="1" destOrd="0" parTransId="{E21FBB9B-3BB4-41E8-86E4-C7DD7DB7FA2D}" sibTransId="{941FE738-1AAC-429E-A842-6B0FC81AF24C}"/>
    <dgm:cxn modelId="{E1773610-E148-4907-81A8-73E01A2F1F3E}" type="presOf" srcId="{D0990A00-4391-4CD2-920E-9DAE0C1880D7}" destId="{77DA6B3C-3A2F-42B5-8D34-05EB85A24227}" srcOrd="0" destOrd="1" presId="urn:microsoft.com/office/officeart/2005/8/layout/vList5"/>
    <dgm:cxn modelId="{22699772-7E0E-4FA0-AF11-5F158153A3AC}" srcId="{60656F90-E4AE-40BB-9B7B-19F816BCD2C0}" destId="{6700A54D-A1F6-47F2-B074-D59122718F87}" srcOrd="0" destOrd="0" parTransId="{B52B718F-E9A3-4D6A-9E7E-12E74BC50776}" sibTransId="{72829BBB-5923-4550-B93D-52C215B6DE91}"/>
    <dgm:cxn modelId="{6480B6DA-8C8C-4793-BF6E-1BAC0F8D9398}" type="presOf" srcId="{6700A54D-A1F6-47F2-B074-D59122718F87}" destId="{E6B2C6C2-6437-40D0-B913-E7C644AA37C3}" srcOrd="0" destOrd="0" presId="urn:microsoft.com/office/officeart/2005/8/layout/vList5"/>
    <dgm:cxn modelId="{0D411D92-F9BA-482A-BDEA-3B50EAB89101}" type="presOf" srcId="{7CC4D512-D243-4AD6-9DA9-0BBC2B6B2196}" destId="{88AC822A-4487-46EB-ADD5-B826DD427DBC}" srcOrd="0" destOrd="0" presId="urn:microsoft.com/office/officeart/2005/8/layout/vList5"/>
    <dgm:cxn modelId="{1239A45A-4BD3-4BDA-9AD8-7F2C6950DB51}" type="presOf" srcId="{933F227A-7F5D-4DC4-8D11-FA45D0474489}" destId="{516F8F9B-FF04-439D-8ECE-60403FB4FAFF}" srcOrd="0" destOrd="1" presId="urn:microsoft.com/office/officeart/2005/8/layout/vList5"/>
    <dgm:cxn modelId="{F90ED648-80AA-42DE-8013-AB055734A088}" srcId="{6700A54D-A1F6-47F2-B074-D59122718F87}" destId="{88F7AAF6-CD58-4494-9173-CF5E769D82A2}" srcOrd="1" destOrd="0" parTransId="{2584E310-AEAE-41E7-9C7F-9C9EB1BB495C}" sibTransId="{78B0CDB3-6756-4E4B-ADF9-B80AD0B6B9F8}"/>
    <dgm:cxn modelId="{880CB65D-3E4A-47B8-AC63-01BE35760B85}" type="presOf" srcId="{A2AA0D9A-808A-4B42-AF06-348CB10BF4DF}" destId="{7015FF97-00A3-4AD8-838D-FE4BDA54846C}" srcOrd="0" destOrd="0" presId="urn:microsoft.com/office/officeart/2005/8/layout/vList5"/>
    <dgm:cxn modelId="{8098AF22-8A04-4E7C-B486-A46A60F538BF}" type="presOf" srcId="{88F7AAF6-CD58-4494-9173-CF5E769D82A2}" destId="{88AC822A-4487-46EB-ADD5-B826DD427DBC}" srcOrd="0" destOrd="1" presId="urn:microsoft.com/office/officeart/2005/8/layout/vList5"/>
    <dgm:cxn modelId="{779BEC5A-9350-4045-8E63-7858D43A113E}" type="presOf" srcId="{FBD19ED0-7FD8-465A-84B1-DC7B4F1F1D77}" destId="{70204116-7174-4492-9572-CEA3F23F5660}" srcOrd="0" destOrd="0" presId="urn:microsoft.com/office/officeart/2005/8/layout/vList5"/>
    <dgm:cxn modelId="{E7A6AD27-A648-45C8-BF82-44F73FC19EB9}" srcId="{60656F90-E4AE-40BB-9B7B-19F816BCD2C0}" destId="{A2AA0D9A-808A-4B42-AF06-348CB10BF4DF}" srcOrd="1" destOrd="0" parTransId="{BBD4041D-FDB9-4DD1-8DA9-5B811F82507B}" sibTransId="{9B729B4F-1FD6-4B2C-A185-1AE5A3F8C0BF}"/>
    <dgm:cxn modelId="{3FAEEAD9-2AD6-4227-8A4E-431FEF8D0D8B}" srcId="{6700A54D-A1F6-47F2-B074-D59122718F87}" destId="{7CC4D512-D243-4AD6-9DA9-0BBC2B6B2196}" srcOrd="0" destOrd="0" parTransId="{7FFA29CC-62D7-4924-AF02-176957C0D9A3}" sibTransId="{E24FFEEB-5EEE-473B-BDBD-1538213C7314}"/>
    <dgm:cxn modelId="{FD9574C4-C3FA-4378-BE0E-6257F6815EB8}" type="presOf" srcId="{C7494609-DAA5-441F-A87A-BFE28D2B4FC5}" destId="{021099A3-D2FD-4869-8F0A-9518A166A4D5}" srcOrd="0" destOrd="0" presId="urn:microsoft.com/office/officeart/2005/8/layout/vList5"/>
    <dgm:cxn modelId="{C1CD6A3D-1D23-4C19-BED5-FE00F4C23C50}" srcId="{60656F90-E4AE-40BB-9B7B-19F816BCD2C0}" destId="{C7494609-DAA5-441F-A87A-BFE28D2B4FC5}" srcOrd="3" destOrd="0" parTransId="{D560C9E8-C395-48CB-923F-C4E53B8B82A6}" sibTransId="{7F46CE82-AEEE-453B-8F10-8CEBE6313C79}"/>
    <dgm:cxn modelId="{7EFD1A8C-A46D-4B88-B567-73CD5C35EE16}" type="presOf" srcId="{F84A8DA1-A730-4ABE-8B92-06D80966D7CC}" destId="{516F8F9B-FF04-439D-8ECE-60403FB4FAFF}" srcOrd="0" destOrd="0" presId="urn:microsoft.com/office/officeart/2005/8/layout/vList5"/>
    <dgm:cxn modelId="{D942E97A-B378-4BAA-B3A9-D2402A9024F5}" srcId="{C0211F4F-F556-4D44-AB5B-80A4B6C6DFB9}" destId="{F84A8DA1-A730-4ABE-8B92-06D80966D7CC}" srcOrd="0" destOrd="0" parTransId="{3C7B26FA-C934-40F9-A9E2-B4D84FA8A542}" sibTransId="{B7D11BBC-3C1B-4F00-A4C1-7BA56C8353D3}"/>
    <dgm:cxn modelId="{9638FA66-EA06-4ACB-AEFA-A6781B127358}" srcId="{60656F90-E4AE-40BB-9B7B-19F816BCD2C0}" destId="{C0211F4F-F556-4D44-AB5B-80A4B6C6DFB9}" srcOrd="2" destOrd="0" parTransId="{4EEDAA68-A2FE-4149-AF2D-24E4BEF6AEDA}" sibTransId="{E14051AE-5C99-4533-8787-191EAC01C763}"/>
    <dgm:cxn modelId="{63EBC27F-348B-44EC-8C10-E63F15D93496}" srcId="{C0211F4F-F556-4D44-AB5B-80A4B6C6DFB9}" destId="{933F227A-7F5D-4DC4-8D11-FA45D0474489}" srcOrd="1" destOrd="0" parTransId="{A85FA023-964F-4D9F-ADB5-4340C85DA6E7}" sibTransId="{75CD7D98-1B0C-404E-9218-D31ECFF9390A}"/>
    <dgm:cxn modelId="{6324FF2F-AD2B-4562-8764-5F779C941E82}" type="presOf" srcId="{0CB93CA2-6B00-4042-9F8F-E86972EA2197}" destId="{77DA6B3C-3A2F-42B5-8D34-05EB85A24227}" srcOrd="0" destOrd="0" presId="urn:microsoft.com/office/officeart/2005/8/layout/vList5"/>
    <dgm:cxn modelId="{879B660D-A1AD-4B83-9E1C-6F5C2BA774E5}" srcId="{C7494609-DAA5-441F-A87A-BFE28D2B4FC5}" destId="{0CB93CA2-6B00-4042-9F8F-E86972EA2197}" srcOrd="0" destOrd="0" parTransId="{554B69BC-26BD-4B5D-A686-0AAD5B75E12C}" sibTransId="{CF33B3AD-A5B0-4F24-AB8A-58E4009E6EE0}"/>
    <dgm:cxn modelId="{183AA0EC-2716-4520-867E-A01813AF0F61}" type="presParOf" srcId="{738403FB-42AE-4660-905D-D58581304B68}" destId="{0E02B269-AF04-45C5-9CE9-D62773B5D3BA}" srcOrd="0" destOrd="0" presId="urn:microsoft.com/office/officeart/2005/8/layout/vList5"/>
    <dgm:cxn modelId="{46148683-93E2-4527-952B-21C757B04242}" type="presParOf" srcId="{0E02B269-AF04-45C5-9CE9-D62773B5D3BA}" destId="{E6B2C6C2-6437-40D0-B913-E7C644AA37C3}" srcOrd="0" destOrd="0" presId="urn:microsoft.com/office/officeart/2005/8/layout/vList5"/>
    <dgm:cxn modelId="{9D7A3289-99DC-40F3-91F2-04D6C951E881}" type="presParOf" srcId="{0E02B269-AF04-45C5-9CE9-D62773B5D3BA}" destId="{88AC822A-4487-46EB-ADD5-B826DD427DBC}" srcOrd="1" destOrd="0" presId="urn:microsoft.com/office/officeart/2005/8/layout/vList5"/>
    <dgm:cxn modelId="{B4D453EF-B17B-4A4D-ACC8-C730636CCCD4}" type="presParOf" srcId="{738403FB-42AE-4660-905D-D58581304B68}" destId="{8978B99D-97CA-467D-A306-DF75BE61DD87}" srcOrd="1" destOrd="0" presId="urn:microsoft.com/office/officeart/2005/8/layout/vList5"/>
    <dgm:cxn modelId="{9FD63BF8-3BBD-496F-8DF9-1895B3766963}" type="presParOf" srcId="{738403FB-42AE-4660-905D-D58581304B68}" destId="{7A2FAE35-16EA-4E3F-B348-19B4268DCD5F}" srcOrd="2" destOrd="0" presId="urn:microsoft.com/office/officeart/2005/8/layout/vList5"/>
    <dgm:cxn modelId="{F20E9A80-6854-49D7-993E-1F14CBF2F9B3}" type="presParOf" srcId="{7A2FAE35-16EA-4E3F-B348-19B4268DCD5F}" destId="{7015FF97-00A3-4AD8-838D-FE4BDA54846C}" srcOrd="0" destOrd="0" presId="urn:microsoft.com/office/officeart/2005/8/layout/vList5"/>
    <dgm:cxn modelId="{38564E22-2886-4FB1-9EFE-C3B300C62971}" type="presParOf" srcId="{7A2FAE35-16EA-4E3F-B348-19B4268DCD5F}" destId="{70204116-7174-4492-9572-CEA3F23F5660}" srcOrd="1" destOrd="0" presId="urn:microsoft.com/office/officeart/2005/8/layout/vList5"/>
    <dgm:cxn modelId="{5FBFA591-F618-4638-AD19-32596C454B93}" type="presParOf" srcId="{738403FB-42AE-4660-905D-D58581304B68}" destId="{8A0CD121-7DD1-4BB9-856E-687CCDE76A05}" srcOrd="3" destOrd="0" presId="urn:microsoft.com/office/officeart/2005/8/layout/vList5"/>
    <dgm:cxn modelId="{660FB546-5BCA-4F24-A409-054F62015D35}" type="presParOf" srcId="{738403FB-42AE-4660-905D-D58581304B68}" destId="{50780581-E9C9-4E7F-B531-BF473C2FFFA1}" srcOrd="4" destOrd="0" presId="urn:microsoft.com/office/officeart/2005/8/layout/vList5"/>
    <dgm:cxn modelId="{5D9F3EFE-AAE3-44C8-9984-09C594FB2C61}" type="presParOf" srcId="{50780581-E9C9-4E7F-B531-BF473C2FFFA1}" destId="{F6928398-EA47-4242-B193-391273400494}" srcOrd="0" destOrd="0" presId="urn:microsoft.com/office/officeart/2005/8/layout/vList5"/>
    <dgm:cxn modelId="{34277833-1D87-4301-98CC-22F42275C349}" type="presParOf" srcId="{50780581-E9C9-4E7F-B531-BF473C2FFFA1}" destId="{516F8F9B-FF04-439D-8ECE-60403FB4FAFF}" srcOrd="1" destOrd="0" presId="urn:microsoft.com/office/officeart/2005/8/layout/vList5"/>
    <dgm:cxn modelId="{998BD05B-AA13-4FE7-923C-739EBEB26841}" type="presParOf" srcId="{738403FB-42AE-4660-905D-D58581304B68}" destId="{C51B8DDF-7639-4B96-97A0-99EA1ED65BD5}" srcOrd="5" destOrd="0" presId="urn:microsoft.com/office/officeart/2005/8/layout/vList5"/>
    <dgm:cxn modelId="{2055153A-9679-410F-A951-F2AAE0B75887}" type="presParOf" srcId="{738403FB-42AE-4660-905D-D58581304B68}" destId="{C5216EE0-54E9-49C6-9F4F-5F7DF238C0DC}" srcOrd="6" destOrd="0" presId="urn:microsoft.com/office/officeart/2005/8/layout/vList5"/>
    <dgm:cxn modelId="{289C20CD-4854-40D0-BB71-40F3BFFB1A4E}" type="presParOf" srcId="{C5216EE0-54E9-49C6-9F4F-5F7DF238C0DC}" destId="{021099A3-D2FD-4869-8F0A-9518A166A4D5}" srcOrd="0" destOrd="0" presId="urn:microsoft.com/office/officeart/2005/8/layout/vList5"/>
    <dgm:cxn modelId="{502D074D-4EB8-479F-8352-776485E500DE}" type="presParOf" srcId="{C5216EE0-54E9-49C6-9F4F-5F7DF238C0DC}" destId="{77DA6B3C-3A2F-42B5-8D34-05EB85A24227}" srcOrd="1" destOrd="0" presId="urn:microsoft.com/office/officeart/2005/8/layout/vList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2DDBC-2DC6-48D3-BB62-70DA787AEF4E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1711BD-F730-4189-80D4-0E62F0626469}">
      <dgm:prSet phldrT="[Текст]"/>
      <dgm:spPr/>
      <dgm:t>
        <a:bodyPr/>
        <a:lstStyle/>
        <a:p>
          <a:r>
            <a:rPr lang="ru-RU" b="1" dirty="0" smtClean="0"/>
            <a:t>Интеллект </a:t>
          </a:r>
          <a:endParaRPr lang="ru-RU" b="1" dirty="0"/>
        </a:p>
      </dgm:t>
    </dgm:pt>
    <dgm:pt modelId="{6B09F196-4196-4C30-B86C-5C06C9CA0EEC}" type="parTrans" cxnId="{6517F20D-FA01-4A85-A88C-C43EFDD7327A}">
      <dgm:prSet/>
      <dgm:spPr/>
      <dgm:t>
        <a:bodyPr/>
        <a:lstStyle/>
        <a:p>
          <a:endParaRPr lang="ru-RU"/>
        </a:p>
      </dgm:t>
    </dgm:pt>
    <dgm:pt modelId="{42DFB60F-3F28-4B4D-A831-A8DD121F3254}" type="sibTrans" cxnId="{6517F20D-FA01-4A85-A88C-C43EFDD7327A}">
      <dgm:prSet/>
      <dgm:spPr/>
      <dgm:t>
        <a:bodyPr/>
        <a:lstStyle/>
        <a:p>
          <a:endParaRPr lang="ru-RU"/>
        </a:p>
      </dgm:t>
    </dgm:pt>
    <dgm:pt modelId="{F05B1A42-B617-474D-B8D3-2AB3C5DE6163}">
      <dgm:prSet phldrT="[Текст]"/>
      <dgm:spPr/>
      <dgm:t>
        <a:bodyPr/>
        <a:lstStyle/>
        <a:p>
          <a:r>
            <a:rPr lang="ru-RU" dirty="0" err="1" smtClean="0"/>
            <a:t>Устюгова</a:t>
          </a:r>
          <a:r>
            <a:rPr lang="ru-RU" dirty="0" smtClean="0"/>
            <a:t> Анастасия, учащаяся  КСОШ № 2 </a:t>
          </a:r>
          <a:endParaRPr lang="ru-RU" dirty="0"/>
        </a:p>
      </dgm:t>
    </dgm:pt>
    <dgm:pt modelId="{DF2947A5-CD5B-4CC6-92F0-C2E9CD0A1535}" type="parTrans" cxnId="{B093DC00-DBE1-4F52-99E2-DB7269239B45}">
      <dgm:prSet/>
      <dgm:spPr/>
      <dgm:t>
        <a:bodyPr/>
        <a:lstStyle/>
        <a:p>
          <a:endParaRPr lang="ru-RU"/>
        </a:p>
      </dgm:t>
    </dgm:pt>
    <dgm:pt modelId="{33469139-0048-41D2-95D5-100B4DF61A3A}" type="sibTrans" cxnId="{B093DC00-DBE1-4F52-99E2-DB7269239B45}">
      <dgm:prSet/>
      <dgm:spPr/>
      <dgm:t>
        <a:bodyPr/>
        <a:lstStyle/>
        <a:p>
          <a:endParaRPr lang="ru-RU"/>
        </a:p>
      </dgm:t>
    </dgm:pt>
    <dgm:pt modelId="{967BD123-4C51-4ED6-8175-46F52A15833B}">
      <dgm:prSet phldrT="[Текст]"/>
      <dgm:spPr/>
      <dgm:t>
        <a:bodyPr/>
        <a:lstStyle/>
        <a:p>
          <a:r>
            <a:rPr lang="ru-RU" dirty="0" smtClean="0"/>
            <a:t>Кайгородова Александра, учащаяся  КСОШ № 2 </a:t>
          </a:r>
          <a:endParaRPr lang="ru-RU" dirty="0"/>
        </a:p>
      </dgm:t>
    </dgm:pt>
    <dgm:pt modelId="{6F4667EA-9F56-41DE-B11F-B957A2D85D7C}" type="parTrans" cxnId="{06E93003-0C8C-4A9B-8717-D0946BFDCCFC}">
      <dgm:prSet/>
      <dgm:spPr/>
      <dgm:t>
        <a:bodyPr/>
        <a:lstStyle/>
        <a:p>
          <a:endParaRPr lang="ru-RU"/>
        </a:p>
      </dgm:t>
    </dgm:pt>
    <dgm:pt modelId="{4F793C7A-6048-444D-97CF-36D4224E7346}" type="sibTrans" cxnId="{06E93003-0C8C-4A9B-8717-D0946BFDCCFC}">
      <dgm:prSet/>
      <dgm:spPr/>
      <dgm:t>
        <a:bodyPr/>
        <a:lstStyle/>
        <a:p>
          <a:endParaRPr lang="ru-RU"/>
        </a:p>
      </dgm:t>
    </dgm:pt>
    <dgm:pt modelId="{E32439DE-492E-4A8D-B7F0-A100440FD689}">
      <dgm:prSet phldrT="[Текст]"/>
      <dgm:spPr/>
      <dgm:t>
        <a:bodyPr/>
        <a:lstStyle/>
        <a:p>
          <a:r>
            <a: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Физическая культура и спорт</a:t>
          </a:r>
          <a:endParaRPr lang="ru-RU" dirty="0">
            <a:solidFill>
              <a:schemeClr val="bg1"/>
            </a:solidFill>
          </a:endParaRPr>
        </a:p>
      </dgm:t>
    </dgm:pt>
    <dgm:pt modelId="{0AF8B120-323E-41B0-BDFA-A1FE52BDC9C2}" type="parTrans" cxnId="{D450DCC3-50C8-437F-A3DC-E260C79B592F}">
      <dgm:prSet/>
      <dgm:spPr/>
      <dgm:t>
        <a:bodyPr/>
        <a:lstStyle/>
        <a:p>
          <a:endParaRPr lang="ru-RU"/>
        </a:p>
      </dgm:t>
    </dgm:pt>
    <dgm:pt modelId="{DAE72758-E31C-4E37-A0DB-4CD6612DBCC9}" type="sibTrans" cxnId="{D450DCC3-50C8-437F-A3DC-E260C79B592F}">
      <dgm:prSet/>
      <dgm:spPr/>
      <dgm:t>
        <a:bodyPr/>
        <a:lstStyle/>
        <a:p>
          <a:endParaRPr lang="ru-RU"/>
        </a:p>
      </dgm:t>
    </dgm:pt>
    <dgm:pt modelId="{33CB1B32-90E1-40B3-856A-E64F77492A94}">
      <dgm:prSet phldrT="[Текст]"/>
      <dgm:spPr/>
      <dgm:t>
        <a:bodyPr/>
        <a:lstStyle/>
        <a:p>
          <a:r>
            <a:rPr lang="ru-RU" dirty="0" err="1" smtClean="0"/>
            <a:t>Касимова</a:t>
          </a:r>
          <a:r>
            <a:rPr lang="ru-RU" dirty="0" smtClean="0"/>
            <a:t> Мария, учащаяся ДЮСШ</a:t>
          </a:r>
          <a:endParaRPr lang="ru-RU" dirty="0"/>
        </a:p>
      </dgm:t>
    </dgm:pt>
    <dgm:pt modelId="{8002A2FD-E8BE-413F-80FB-3BC2C56D5169}" type="parTrans" cxnId="{769EA5CD-3D67-4C6D-B92F-DB4DF984F378}">
      <dgm:prSet/>
      <dgm:spPr/>
      <dgm:t>
        <a:bodyPr/>
        <a:lstStyle/>
        <a:p>
          <a:endParaRPr lang="ru-RU"/>
        </a:p>
      </dgm:t>
    </dgm:pt>
    <dgm:pt modelId="{36FEDFDE-05D0-4468-B1D8-C7D8D4054350}" type="sibTrans" cxnId="{769EA5CD-3D67-4C6D-B92F-DB4DF984F378}">
      <dgm:prSet/>
      <dgm:spPr/>
      <dgm:t>
        <a:bodyPr/>
        <a:lstStyle/>
        <a:p>
          <a:endParaRPr lang="ru-RU"/>
        </a:p>
      </dgm:t>
    </dgm:pt>
    <dgm:pt modelId="{9B74421D-1E82-4170-9300-608269D79367}">
      <dgm:prSet phldrT="[Текст]"/>
      <dgm:spPr/>
      <dgm:t>
        <a:bodyPr/>
        <a:lstStyle/>
        <a:p>
          <a:r>
            <a:rPr lang="ru-RU" dirty="0" err="1" smtClean="0"/>
            <a:t>Гилев</a:t>
          </a:r>
          <a:r>
            <a:rPr lang="ru-RU" dirty="0" smtClean="0"/>
            <a:t> Леонид, учащийся ДЮСШ</a:t>
          </a:r>
          <a:endParaRPr lang="ru-RU" dirty="0"/>
        </a:p>
      </dgm:t>
    </dgm:pt>
    <dgm:pt modelId="{01277E68-DECD-448F-865E-765B689FC8F5}" type="parTrans" cxnId="{56BD2BD3-B13D-4711-B020-D4EB35CB7E42}">
      <dgm:prSet/>
      <dgm:spPr/>
      <dgm:t>
        <a:bodyPr/>
        <a:lstStyle/>
        <a:p>
          <a:endParaRPr lang="ru-RU"/>
        </a:p>
      </dgm:t>
    </dgm:pt>
    <dgm:pt modelId="{040C7AF9-F353-4ADD-BDAD-79BAFAEA44BC}" type="sibTrans" cxnId="{56BD2BD3-B13D-4711-B020-D4EB35CB7E42}">
      <dgm:prSet/>
      <dgm:spPr/>
      <dgm:t>
        <a:bodyPr/>
        <a:lstStyle/>
        <a:p>
          <a:endParaRPr lang="ru-RU"/>
        </a:p>
      </dgm:t>
    </dgm:pt>
    <dgm:pt modelId="{981631FA-EF09-41F6-8E2F-2AB7A3E7667A}">
      <dgm:prSet/>
      <dgm:spPr/>
      <dgm:t>
        <a:bodyPr/>
        <a:lstStyle/>
        <a:p>
          <a:r>
            <a: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Общественная деятельность</a:t>
          </a:r>
          <a:endParaRPr lang="ru-RU" b="1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2388FE4-A60D-4CFC-AFC1-0AEAF3843F75}" type="parTrans" cxnId="{E735B9E3-7351-42C2-8396-6E24739C432F}">
      <dgm:prSet/>
      <dgm:spPr/>
      <dgm:t>
        <a:bodyPr/>
        <a:lstStyle/>
        <a:p>
          <a:endParaRPr lang="ru-RU"/>
        </a:p>
      </dgm:t>
    </dgm:pt>
    <dgm:pt modelId="{2FEE35D1-730C-4158-BB85-6E837233DFD9}" type="sibTrans" cxnId="{E735B9E3-7351-42C2-8396-6E24739C432F}">
      <dgm:prSet/>
      <dgm:spPr/>
      <dgm:t>
        <a:bodyPr/>
        <a:lstStyle/>
        <a:p>
          <a:endParaRPr lang="ru-RU"/>
        </a:p>
      </dgm:t>
    </dgm:pt>
    <dgm:pt modelId="{7A36A676-E84F-461B-BC65-8A312EB7BB64}">
      <dgm:prSet/>
      <dgm:spPr/>
      <dgm:t>
        <a:bodyPr/>
        <a:lstStyle/>
        <a:p>
          <a:r>
            <a: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Культура и искусство</a:t>
          </a:r>
          <a:endParaRPr lang="ru-RU" b="1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B51F3E9-3A14-4AED-A7F9-DDE16D5B3A5C}" type="parTrans" cxnId="{F2E40CF0-5DD1-4F1E-BA32-06B71B06EE23}">
      <dgm:prSet/>
      <dgm:spPr/>
      <dgm:t>
        <a:bodyPr/>
        <a:lstStyle/>
        <a:p>
          <a:endParaRPr lang="ru-RU"/>
        </a:p>
      </dgm:t>
    </dgm:pt>
    <dgm:pt modelId="{66F5C4A4-6A95-4389-8A4E-EE6875B21559}" type="sibTrans" cxnId="{F2E40CF0-5DD1-4F1E-BA32-06B71B06EE23}">
      <dgm:prSet/>
      <dgm:spPr/>
      <dgm:t>
        <a:bodyPr/>
        <a:lstStyle/>
        <a:p>
          <a:endParaRPr lang="ru-RU"/>
        </a:p>
      </dgm:t>
    </dgm:pt>
    <dgm:pt modelId="{84282F6B-7D73-4209-8E13-94703E550F21}">
      <dgm:prSet phldrT="[Текст]"/>
      <dgm:spPr/>
      <dgm:t>
        <a:bodyPr/>
        <a:lstStyle/>
        <a:p>
          <a:r>
            <a:rPr lang="ru-RU" dirty="0" smtClean="0"/>
            <a:t>Матвеева Анастасия,  учащаяся  КСОШ № 2</a:t>
          </a:r>
          <a:endParaRPr lang="ru-RU" dirty="0"/>
        </a:p>
      </dgm:t>
    </dgm:pt>
    <dgm:pt modelId="{F0412B3A-F858-46FA-9899-42CEAF7F6994}" type="parTrans" cxnId="{B36EBF92-4626-4430-BF9A-4F8EEF6C821C}">
      <dgm:prSet/>
      <dgm:spPr/>
      <dgm:t>
        <a:bodyPr/>
        <a:lstStyle/>
        <a:p>
          <a:endParaRPr lang="ru-RU"/>
        </a:p>
      </dgm:t>
    </dgm:pt>
    <dgm:pt modelId="{6BD08BE8-1FF1-4E2B-B2BD-029478B4784F}" type="sibTrans" cxnId="{B36EBF92-4626-4430-BF9A-4F8EEF6C821C}">
      <dgm:prSet/>
      <dgm:spPr/>
      <dgm:t>
        <a:bodyPr/>
        <a:lstStyle/>
        <a:p>
          <a:endParaRPr lang="ru-RU"/>
        </a:p>
      </dgm:t>
    </dgm:pt>
    <dgm:pt modelId="{120F6422-2141-4987-A7DD-CC70AA260FFF}">
      <dgm:prSet phldrT="[Текст]"/>
      <dgm:spPr/>
      <dgm:t>
        <a:bodyPr/>
        <a:lstStyle/>
        <a:p>
          <a:r>
            <a:rPr lang="ru-RU" dirty="0" smtClean="0"/>
            <a:t>Томилов Александр, учащийся  КСОШ № 2</a:t>
          </a:r>
          <a:endParaRPr lang="ru-RU" dirty="0"/>
        </a:p>
      </dgm:t>
    </dgm:pt>
    <dgm:pt modelId="{71E4AFC1-9C88-43B8-B94A-284E9284B340}" type="parTrans" cxnId="{819D9769-0ACC-4A31-BF83-3036CD1191AA}">
      <dgm:prSet/>
      <dgm:spPr/>
      <dgm:t>
        <a:bodyPr/>
        <a:lstStyle/>
        <a:p>
          <a:endParaRPr lang="ru-RU"/>
        </a:p>
      </dgm:t>
    </dgm:pt>
    <dgm:pt modelId="{BEBD1B0A-7BCD-40F7-9356-DBFA4D5A3F8A}" type="sibTrans" cxnId="{819D9769-0ACC-4A31-BF83-3036CD1191AA}">
      <dgm:prSet/>
      <dgm:spPr/>
      <dgm:t>
        <a:bodyPr/>
        <a:lstStyle/>
        <a:p>
          <a:endParaRPr lang="ru-RU"/>
        </a:p>
      </dgm:t>
    </dgm:pt>
    <dgm:pt modelId="{31290CFC-185D-4E0E-A713-17B46A1E4E61}">
      <dgm:prSet phldrT="[Текст]"/>
      <dgm:spPr/>
      <dgm:t>
        <a:bodyPr/>
        <a:lstStyle/>
        <a:p>
          <a:r>
            <a:rPr lang="ru-RU" dirty="0" smtClean="0"/>
            <a:t>Фоминых Валерия, учащаяся ДЮСШ</a:t>
          </a:r>
          <a:endParaRPr lang="ru-RU" dirty="0"/>
        </a:p>
      </dgm:t>
    </dgm:pt>
    <dgm:pt modelId="{508AFBA1-01E3-441B-BCA5-0836AF44D8EB}" type="parTrans" cxnId="{73AC91C1-D0A3-4418-90A9-D7D51F6DEDA8}">
      <dgm:prSet/>
      <dgm:spPr/>
      <dgm:t>
        <a:bodyPr/>
        <a:lstStyle/>
        <a:p>
          <a:endParaRPr lang="ru-RU"/>
        </a:p>
      </dgm:t>
    </dgm:pt>
    <dgm:pt modelId="{6BBE3FEE-A9EF-454A-A341-94FE632B06BB}" type="sibTrans" cxnId="{73AC91C1-D0A3-4418-90A9-D7D51F6DEDA8}">
      <dgm:prSet/>
      <dgm:spPr/>
      <dgm:t>
        <a:bodyPr/>
        <a:lstStyle/>
        <a:p>
          <a:endParaRPr lang="ru-RU"/>
        </a:p>
      </dgm:t>
    </dgm:pt>
    <dgm:pt modelId="{A2DF5879-525B-49E8-BE08-A81700DA8DC6}">
      <dgm:prSet/>
      <dgm:spPr/>
      <dgm:t>
        <a:bodyPr/>
        <a:lstStyle/>
        <a:p>
          <a:r>
            <a:rPr lang="ru-RU" dirty="0" smtClean="0"/>
            <a:t>Федоровых </a:t>
          </a:r>
          <a:r>
            <a:rPr lang="ru-RU" dirty="0" err="1" smtClean="0"/>
            <a:t>Накия</a:t>
          </a:r>
          <a:r>
            <a:rPr lang="ru-RU" dirty="0" smtClean="0"/>
            <a:t>, обучающаяся Карагайской детской музыкальной школы</a:t>
          </a:r>
          <a:endParaRPr lang="ru-RU" dirty="0"/>
        </a:p>
      </dgm:t>
    </dgm:pt>
    <dgm:pt modelId="{30ABC772-7733-4F7D-A052-D1616511994A}" type="parTrans" cxnId="{54907876-2F04-4EEF-9AB0-3645F9524FDF}">
      <dgm:prSet/>
      <dgm:spPr/>
      <dgm:t>
        <a:bodyPr/>
        <a:lstStyle/>
        <a:p>
          <a:endParaRPr lang="ru-RU"/>
        </a:p>
      </dgm:t>
    </dgm:pt>
    <dgm:pt modelId="{E553DDEB-79AB-4958-9001-4917FE89E2A3}" type="sibTrans" cxnId="{54907876-2F04-4EEF-9AB0-3645F9524FDF}">
      <dgm:prSet/>
      <dgm:spPr/>
      <dgm:t>
        <a:bodyPr/>
        <a:lstStyle/>
        <a:p>
          <a:endParaRPr lang="ru-RU"/>
        </a:p>
      </dgm:t>
    </dgm:pt>
    <dgm:pt modelId="{5BB9ACB9-47C4-4DC2-889E-B22E15FC6179}">
      <dgm:prSet/>
      <dgm:spPr/>
      <dgm:t>
        <a:bodyPr/>
        <a:lstStyle/>
        <a:p>
          <a:r>
            <a:rPr lang="ru-RU" dirty="0" smtClean="0"/>
            <a:t>Третьяков Ростислав, учащийся ДДТ</a:t>
          </a:r>
          <a:endParaRPr lang="ru-RU" dirty="0"/>
        </a:p>
      </dgm:t>
    </dgm:pt>
    <dgm:pt modelId="{5BB06EC5-DA35-4312-AE2C-E74F4A58C353}" type="parTrans" cxnId="{A773C924-9CF7-4E87-A2C3-728321CBE174}">
      <dgm:prSet/>
      <dgm:spPr/>
      <dgm:t>
        <a:bodyPr/>
        <a:lstStyle/>
        <a:p>
          <a:endParaRPr lang="ru-RU"/>
        </a:p>
      </dgm:t>
    </dgm:pt>
    <dgm:pt modelId="{451463D2-7474-4E24-9373-C2034164D5A1}" type="sibTrans" cxnId="{A773C924-9CF7-4E87-A2C3-728321CBE174}">
      <dgm:prSet/>
      <dgm:spPr/>
      <dgm:t>
        <a:bodyPr/>
        <a:lstStyle/>
        <a:p>
          <a:endParaRPr lang="ru-RU"/>
        </a:p>
      </dgm:t>
    </dgm:pt>
    <dgm:pt modelId="{36FCF3A2-34AE-4AF5-B29C-5849756F3D6D}" type="pres">
      <dgm:prSet presAssocID="{5D82DDBC-2DC6-48D3-BB62-70DA787AEF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4154ED-FAE9-4FD1-ADCE-9662ABEF5766}" type="pres">
      <dgm:prSet presAssocID="{DF1711BD-F730-4189-80D4-0E62F0626469}" presName="root" presStyleCnt="0"/>
      <dgm:spPr/>
    </dgm:pt>
    <dgm:pt modelId="{DE0C47D5-F30D-44CC-A2A9-8BB198A8FAA1}" type="pres">
      <dgm:prSet presAssocID="{DF1711BD-F730-4189-80D4-0E62F0626469}" presName="rootComposite" presStyleCnt="0"/>
      <dgm:spPr/>
    </dgm:pt>
    <dgm:pt modelId="{661DDD59-9D44-41A7-B8EE-D56ED0FBC7FF}" type="pres">
      <dgm:prSet presAssocID="{DF1711BD-F730-4189-80D4-0E62F0626469}" presName="rootText" presStyleLbl="node1" presStyleIdx="0" presStyleCnt="4"/>
      <dgm:spPr/>
    </dgm:pt>
    <dgm:pt modelId="{6117EDE6-8BC1-4660-A0D3-FFB64159920B}" type="pres">
      <dgm:prSet presAssocID="{DF1711BD-F730-4189-80D4-0E62F0626469}" presName="rootConnector" presStyleLbl="node1" presStyleIdx="0" presStyleCnt="4"/>
      <dgm:spPr/>
    </dgm:pt>
    <dgm:pt modelId="{C60ECFC0-EB61-4CF8-8A16-A9DB4635E73C}" type="pres">
      <dgm:prSet presAssocID="{DF1711BD-F730-4189-80D4-0E62F0626469}" presName="childShape" presStyleCnt="0"/>
      <dgm:spPr/>
    </dgm:pt>
    <dgm:pt modelId="{EBB0B195-629F-4A33-B67A-D7C6478B7957}" type="pres">
      <dgm:prSet presAssocID="{DF2947A5-CD5B-4CC6-92F0-C2E9CD0A1535}" presName="Name13" presStyleLbl="parChTrans1D2" presStyleIdx="0" presStyleCnt="9"/>
      <dgm:spPr/>
    </dgm:pt>
    <dgm:pt modelId="{264915AD-672D-48B1-B37E-C793876E7DDD}" type="pres">
      <dgm:prSet presAssocID="{F05B1A42-B617-474D-B8D3-2AB3C5DE6163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F877D-A251-4EA1-90EA-6CE41E9A5695}" type="pres">
      <dgm:prSet presAssocID="{6F4667EA-9F56-41DE-B11F-B957A2D85D7C}" presName="Name13" presStyleLbl="parChTrans1D2" presStyleIdx="1" presStyleCnt="9"/>
      <dgm:spPr/>
    </dgm:pt>
    <dgm:pt modelId="{8A377F53-06F7-46C1-AEE8-7AD782B0B818}" type="pres">
      <dgm:prSet presAssocID="{967BD123-4C51-4ED6-8175-46F52A15833B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C3538-5EF3-4903-B273-0D6E24A9EEDE}" type="pres">
      <dgm:prSet presAssocID="{F0412B3A-F858-46FA-9899-42CEAF7F6994}" presName="Name13" presStyleLbl="parChTrans1D2" presStyleIdx="2" presStyleCnt="9"/>
      <dgm:spPr/>
    </dgm:pt>
    <dgm:pt modelId="{7BCF1A8C-6362-4B89-9B5D-769685B4BE28}" type="pres">
      <dgm:prSet presAssocID="{84282F6B-7D73-4209-8E13-94703E550F21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1D0B4-83E8-4686-8D16-9FA4B9AC8541}" type="pres">
      <dgm:prSet presAssocID="{71E4AFC1-9C88-43B8-B94A-284E9284B340}" presName="Name13" presStyleLbl="parChTrans1D2" presStyleIdx="3" presStyleCnt="9"/>
      <dgm:spPr/>
    </dgm:pt>
    <dgm:pt modelId="{CBEF08F6-963F-496D-954A-F70DA3483297}" type="pres">
      <dgm:prSet presAssocID="{120F6422-2141-4987-A7DD-CC70AA260FFF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17D24-3DC9-4B2B-B120-71DCB20CCAB3}" type="pres">
      <dgm:prSet presAssocID="{E32439DE-492E-4A8D-B7F0-A100440FD689}" presName="root" presStyleCnt="0"/>
      <dgm:spPr/>
    </dgm:pt>
    <dgm:pt modelId="{93CEC55C-DEEC-4FC6-92D9-161767255084}" type="pres">
      <dgm:prSet presAssocID="{E32439DE-492E-4A8D-B7F0-A100440FD689}" presName="rootComposite" presStyleCnt="0"/>
      <dgm:spPr/>
    </dgm:pt>
    <dgm:pt modelId="{D90402D0-BC72-41C2-A511-31DCF9A6D362}" type="pres">
      <dgm:prSet presAssocID="{E32439DE-492E-4A8D-B7F0-A100440FD689}" presName="rootText" presStyleLbl="node1" presStyleIdx="1" presStyleCnt="4"/>
      <dgm:spPr/>
      <dgm:t>
        <a:bodyPr/>
        <a:lstStyle/>
        <a:p>
          <a:endParaRPr lang="ru-RU"/>
        </a:p>
      </dgm:t>
    </dgm:pt>
    <dgm:pt modelId="{7D3C610D-ECCC-4764-87A5-6B2A31E6C78D}" type="pres">
      <dgm:prSet presAssocID="{E32439DE-492E-4A8D-B7F0-A100440FD689}" presName="rootConnector" presStyleLbl="node1" presStyleIdx="1" presStyleCnt="4"/>
      <dgm:spPr/>
    </dgm:pt>
    <dgm:pt modelId="{62D09738-9A2D-4750-9678-94F75F2CB80F}" type="pres">
      <dgm:prSet presAssocID="{E32439DE-492E-4A8D-B7F0-A100440FD689}" presName="childShape" presStyleCnt="0"/>
      <dgm:spPr/>
    </dgm:pt>
    <dgm:pt modelId="{2B953F74-CFE7-44E1-A152-4943397CFB3D}" type="pres">
      <dgm:prSet presAssocID="{8002A2FD-E8BE-413F-80FB-3BC2C56D5169}" presName="Name13" presStyleLbl="parChTrans1D2" presStyleIdx="4" presStyleCnt="9"/>
      <dgm:spPr/>
    </dgm:pt>
    <dgm:pt modelId="{4F3D18FF-FA4F-4721-B72F-2777012019CD}" type="pres">
      <dgm:prSet presAssocID="{33CB1B32-90E1-40B3-856A-E64F77492A9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5EEF9-CDA6-4624-876C-FA852541B48C}" type="pres">
      <dgm:prSet presAssocID="{01277E68-DECD-448F-865E-765B689FC8F5}" presName="Name13" presStyleLbl="parChTrans1D2" presStyleIdx="5" presStyleCnt="9"/>
      <dgm:spPr/>
    </dgm:pt>
    <dgm:pt modelId="{9CF76CA0-CFE7-4722-831D-8B47D247BA9E}" type="pres">
      <dgm:prSet presAssocID="{9B74421D-1E82-4170-9300-608269D79367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94D25-02E9-4876-8A29-9583D1D4330C}" type="pres">
      <dgm:prSet presAssocID="{508AFBA1-01E3-441B-BCA5-0836AF44D8EB}" presName="Name13" presStyleLbl="parChTrans1D2" presStyleIdx="6" presStyleCnt="9"/>
      <dgm:spPr/>
    </dgm:pt>
    <dgm:pt modelId="{35516C49-A1B3-49C2-9A10-1D92F5EBF5B1}" type="pres">
      <dgm:prSet presAssocID="{31290CFC-185D-4E0E-A713-17B46A1E4E61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FA3A7-B699-42B4-8A50-DC364477D018}" type="pres">
      <dgm:prSet presAssocID="{7A36A676-E84F-461B-BC65-8A312EB7BB64}" presName="root" presStyleCnt="0"/>
      <dgm:spPr/>
    </dgm:pt>
    <dgm:pt modelId="{457A4217-68C5-4F1E-A62E-AA39B1BFDE97}" type="pres">
      <dgm:prSet presAssocID="{7A36A676-E84F-461B-BC65-8A312EB7BB64}" presName="rootComposite" presStyleCnt="0"/>
      <dgm:spPr/>
    </dgm:pt>
    <dgm:pt modelId="{70C5842E-6C49-4296-B68D-15F0641D5738}" type="pres">
      <dgm:prSet presAssocID="{7A36A676-E84F-461B-BC65-8A312EB7BB64}" presName="rootText" presStyleLbl="node1" presStyleIdx="2" presStyleCnt="4"/>
      <dgm:spPr/>
      <dgm:t>
        <a:bodyPr/>
        <a:lstStyle/>
        <a:p>
          <a:endParaRPr lang="ru-RU"/>
        </a:p>
      </dgm:t>
    </dgm:pt>
    <dgm:pt modelId="{A6833870-B790-47AA-A1C9-92DDFF09505C}" type="pres">
      <dgm:prSet presAssocID="{7A36A676-E84F-461B-BC65-8A312EB7BB64}" presName="rootConnector" presStyleLbl="node1" presStyleIdx="2" presStyleCnt="4"/>
      <dgm:spPr/>
    </dgm:pt>
    <dgm:pt modelId="{BD145A9E-9BF9-4EBC-9712-445C4EAB7E2F}" type="pres">
      <dgm:prSet presAssocID="{7A36A676-E84F-461B-BC65-8A312EB7BB64}" presName="childShape" presStyleCnt="0"/>
      <dgm:spPr/>
    </dgm:pt>
    <dgm:pt modelId="{E9D8FB3E-A38D-48CD-BFB0-6DCDACBE1E27}" type="pres">
      <dgm:prSet presAssocID="{30ABC772-7733-4F7D-A052-D1616511994A}" presName="Name13" presStyleLbl="parChTrans1D2" presStyleIdx="7" presStyleCnt="9"/>
      <dgm:spPr/>
    </dgm:pt>
    <dgm:pt modelId="{389A1699-12A1-4EC8-B1DB-DB3D545A0908}" type="pres">
      <dgm:prSet presAssocID="{A2DF5879-525B-49E8-BE08-A81700DA8DC6}" presName="childText" presStyleLbl="bgAcc1" presStyleIdx="7" presStyleCnt="9">
        <dgm:presLayoutVars>
          <dgm:bulletEnabled val="1"/>
        </dgm:presLayoutVars>
      </dgm:prSet>
      <dgm:spPr/>
    </dgm:pt>
    <dgm:pt modelId="{3CFDFE7C-D443-44E5-A98F-795EF98C3EDF}" type="pres">
      <dgm:prSet presAssocID="{981631FA-EF09-41F6-8E2F-2AB7A3E7667A}" presName="root" presStyleCnt="0"/>
      <dgm:spPr/>
    </dgm:pt>
    <dgm:pt modelId="{11EB64F9-4BBE-4EEB-B560-6907EC034DF4}" type="pres">
      <dgm:prSet presAssocID="{981631FA-EF09-41F6-8E2F-2AB7A3E7667A}" presName="rootComposite" presStyleCnt="0"/>
      <dgm:spPr/>
    </dgm:pt>
    <dgm:pt modelId="{5156F1C1-561C-4F52-B649-41DA811F80EB}" type="pres">
      <dgm:prSet presAssocID="{981631FA-EF09-41F6-8E2F-2AB7A3E7667A}" presName="rootText" presStyleLbl="node1" presStyleIdx="3" presStyleCnt="4"/>
      <dgm:spPr/>
      <dgm:t>
        <a:bodyPr/>
        <a:lstStyle/>
        <a:p>
          <a:endParaRPr lang="ru-RU"/>
        </a:p>
      </dgm:t>
    </dgm:pt>
    <dgm:pt modelId="{12BCAB63-8F0D-4469-B3F7-BEC584194B8F}" type="pres">
      <dgm:prSet presAssocID="{981631FA-EF09-41F6-8E2F-2AB7A3E7667A}" presName="rootConnector" presStyleLbl="node1" presStyleIdx="3" presStyleCnt="4"/>
      <dgm:spPr/>
    </dgm:pt>
    <dgm:pt modelId="{D191F167-3082-45B0-9281-611A8B891C8B}" type="pres">
      <dgm:prSet presAssocID="{981631FA-EF09-41F6-8E2F-2AB7A3E7667A}" presName="childShape" presStyleCnt="0"/>
      <dgm:spPr/>
    </dgm:pt>
    <dgm:pt modelId="{93045946-786A-4DD3-9509-235200A34685}" type="pres">
      <dgm:prSet presAssocID="{5BB06EC5-DA35-4312-AE2C-E74F4A58C353}" presName="Name13" presStyleLbl="parChTrans1D2" presStyleIdx="8" presStyleCnt="9"/>
      <dgm:spPr/>
    </dgm:pt>
    <dgm:pt modelId="{1A5DD24F-81ED-4813-AB3F-F8EDD9388EBE}" type="pres">
      <dgm:prSet presAssocID="{5BB9ACB9-47C4-4DC2-889E-B22E15FC6179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819D9769-0ACC-4A31-BF83-3036CD1191AA}" srcId="{DF1711BD-F730-4189-80D4-0E62F0626469}" destId="{120F6422-2141-4987-A7DD-CC70AA260FFF}" srcOrd="3" destOrd="0" parTransId="{71E4AFC1-9C88-43B8-B94A-284E9284B340}" sibTransId="{BEBD1B0A-7BCD-40F7-9356-DBFA4D5A3F8A}"/>
    <dgm:cxn modelId="{F2E40CF0-5DD1-4F1E-BA32-06B71B06EE23}" srcId="{5D82DDBC-2DC6-48D3-BB62-70DA787AEF4E}" destId="{7A36A676-E84F-461B-BC65-8A312EB7BB64}" srcOrd="2" destOrd="0" parTransId="{FB51F3E9-3A14-4AED-A7F9-DDE16D5B3A5C}" sibTransId="{66F5C4A4-6A95-4389-8A4E-EE6875B21559}"/>
    <dgm:cxn modelId="{F746446B-2A8F-4459-B4AF-E9368EAF535F}" type="presOf" srcId="{A2DF5879-525B-49E8-BE08-A81700DA8DC6}" destId="{389A1699-12A1-4EC8-B1DB-DB3D545A0908}" srcOrd="0" destOrd="0" presId="urn:microsoft.com/office/officeart/2005/8/layout/hierarchy3"/>
    <dgm:cxn modelId="{61443C5B-5482-4A81-A217-0A3CE6F9677E}" type="presOf" srcId="{5BB9ACB9-47C4-4DC2-889E-B22E15FC6179}" destId="{1A5DD24F-81ED-4813-AB3F-F8EDD9388EBE}" srcOrd="0" destOrd="0" presId="urn:microsoft.com/office/officeart/2005/8/layout/hierarchy3"/>
    <dgm:cxn modelId="{EB0D46FB-A47E-4616-8C59-5BD55F2DE896}" type="presOf" srcId="{84282F6B-7D73-4209-8E13-94703E550F21}" destId="{7BCF1A8C-6362-4B89-9B5D-769685B4BE28}" srcOrd="0" destOrd="0" presId="urn:microsoft.com/office/officeart/2005/8/layout/hierarchy3"/>
    <dgm:cxn modelId="{49C972FE-C66A-4AE7-92DF-09CA78F78F2E}" type="presOf" srcId="{8002A2FD-E8BE-413F-80FB-3BC2C56D5169}" destId="{2B953F74-CFE7-44E1-A152-4943397CFB3D}" srcOrd="0" destOrd="0" presId="urn:microsoft.com/office/officeart/2005/8/layout/hierarchy3"/>
    <dgm:cxn modelId="{578EF267-3D73-47D8-860E-93780C0D94D4}" type="presOf" srcId="{120F6422-2141-4987-A7DD-CC70AA260FFF}" destId="{CBEF08F6-963F-496D-954A-F70DA3483297}" srcOrd="0" destOrd="0" presId="urn:microsoft.com/office/officeart/2005/8/layout/hierarchy3"/>
    <dgm:cxn modelId="{763ECF69-CF3A-491F-B350-60E9220BDB9D}" type="presOf" srcId="{5BB06EC5-DA35-4312-AE2C-E74F4A58C353}" destId="{93045946-786A-4DD3-9509-235200A34685}" srcOrd="0" destOrd="0" presId="urn:microsoft.com/office/officeart/2005/8/layout/hierarchy3"/>
    <dgm:cxn modelId="{06E93003-0C8C-4A9B-8717-D0946BFDCCFC}" srcId="{DF1711BD-F730-4189-80D4-0E62F0626469}" destId="{967BD123-4C51-4ED6-8175-46F52A15833B}" srcOrd="1" destOrd="0" parTransId="{6F4667EA-9F56-41DE-B11F-B957A2D85D7C}" sibTransId="{4F793C7A-6048-444D-97CF-36D4224E7346}"/>
    <dgm:cxn modelId="{9335B360-096C-46DD-B9A0-5FCBB1B3118F}" type="presOf" srcId="{E32439DE-492E-4A8D-B7F0-A100440FD689}" destId="{D90402D0-BC72-41C2-A511-31DCF9A6D362}" srcOrd="0" destOrd="0" presId="urn:microsoft.com/office/officeart/2005/8/layout/hierarchy3"/>
    <dgm:cxn modelId="{7B7C10DD-E2A1-441A-9131-E312968A6542}" type="presOf" srcId="{F0412B3A-F858-46FA-9899-42CEAF7F6994}" destId="{9E7C3538-5EF3-4903-B273-0D6E24A9EEDE}" srcOrd="0" destOrd="0" presId="urn:microsoft.com/office/officeart/2005/8/layout/hierarchy3"/>
    <dgm:cxn modelId="{6517F20D-FA01-4A85-A88C-C43EFDD7327A}" srcId="{5D82DDBC-2DC6-48D3-BB62-70DA787AEF4E}" destId="{DF1711BD-F730-4189-80D4-0E62F0626469}" srcOrd="0" destOrd="0" parTransId="{6B09F196-4196-4C30-B86C-5C06C9CA0EEC}" sibTransId="{42DFB60F-3F28-4B4D-A831-A8DD121F3254}"/>
    <dgm:cxn modelId="{B093DC00-DBE1-4F52-99E2-DB7269239B45}" srcId="{DF1711BD-F730-4189-80D4-0E62F0626469}" destId="{F05B1A42-B617-474D-B8D3-2AB3C5DE6163}" srcOrd="0" destOrd="0" parTransId="{DF2947A5-CD5B-4CC6-92F0-C2E9CD0A1535}" sibTransId="{33469139-0048-41D2-95D5-100B4DF61A3A}"/>
    <dgm:cxn modelId="{D45F958D-8340-44EB-BD04-FBA52C386942}" type="presOf" srcId="{E32439DE-492E-4A8D-B7F0-A100440FD689}" destId="{7D3C610D-ECCC-4764-87A5-6B2A31E6C78D}" srcOrd="1" destOrd="0" presId="urn:microsoft.com/office/officeart/2005/8/layout/hierarchy3"/>
    <dgm:cxn modelId="{C74A9FD6-A0C5-4888-AB5A-AA4EB946F2D1}" type="presOf" srcId="{31290CFC-185D-4E0E-A713-17B46A1E4E61}" destId="{35516C49-A1B3-49C2-9A10-1D92F5EBF5B1}" srcOrd="0" destOrd="0" presId="urn:microsoft.com/office/officeart/2005/8/layout/hierarchy3"/>
    <dgm:cxn modelId="{F7DB9C8C-09A6-4F9A-9E7C-DD18B2CB7BC5}" type="presOf" srcId="{DF1711BD-F730-4189-80D4-0E62F0626469}" destId="{661DDD59-9D44-41A7-B8EE-D56ED0FBC7FF}" srcOrd="0" destOrd="0" presId="urn:microsoft.com/office/officeart/2005/8/layout/hierarchy3"/>
    <dgm:cxn modelId="{51064FBA-6D5C-4DF2-9073-943EE3052207}" type="presOf" srcId="{71E4AFC1-9C88-43B8-B94A-284E9284B340}" destId="{7CC1D0B4-83E8-4686-8D16-9FA4B9AC8541}" srcOrd="0" destOrd="0" presId="urn:microsoft.com/office/officeart/2005/8/layout/hierarchy3"/>
    <dgm:cxn modelId="{A6B304BF-89F4-46D8-BBE0-5155B82BF14F}" type="presOf" srcId="{DF2947A5-CD5B-4CC6-92F0-C2E9CD0A1535}" destId="{EBB0B195-629F-4A33-B67A-D7C6478B7957}" srcOrd="0" destOrd="0" presId="urn:microsoft.com/office/officeart/2005/8/layout/hierarchy3"/>
    <dgm:cxn modelId="{A773C924-9CF7-4E87-A2C3-728321CBE174}" srcId="{981631FA-EF09-41F6-8E2F-2AB7A3E7667A}" destId="{5BB9ACB9-47C4-4DC2-889E-B22E15FC6179}" srcOrd="0" destOrd="0" parTransId="{5BB06EC5-DA35-4312-AE2C-E74F4A58C353}" sibTransId="{451463D2-7474-4E24-9373-C2034164D5A1}"/>
    <dgm:cxn modelId="{E735B9E3-7351-42C2-8396-6E24739C432F}" srcId="{5D82DDBC-2DC6-48D3-BB62-70DA787AEF4E}" destId="{981631FA-EF09-41F6-8E2F-2AB7A3E7667A}" srcOrd="3" destOrd="0" parTransId="{C2388FE4-A60D-4CFC-AFC1-0AEAF3843F75}" sibTransId="{2FEE35D1-730C-4158-BB85-6E837233DFD9}"/>
    <dgm:cxn modelId="{54907876-2F04-4EEF-9AB0-3645F9524FDF}" srcId="{7A36A676-E84F-461B-BC65-8A312EB7BB64}" destId="{A2DF5879-525B-49E8-BE08-A81700DA8DC6}" srcOrd="0" destOrd="0" parTransId="{30ABC772-7733-4F7D-A052-D1616511994A}" sibTransId="{E553DDEB-79AB-4958-9001-4917FE89E2A3}"/>
    <dgm:cxn modelId="{508FD3A0-4F14-49EE-A613-131F14EBA854}" type="presOf" srcId="{967BD123-4C51-4ED6-8175-46F52A15833B}" destId="{8A377F53-06F7-46C1-AEE8-7AD782B0B818}" srcOrd="0" destOrd="0" presId="urn:microsoft.com/office/officeart/2005/8/layout/hierarchy3"/>
    <dgm:cxn modelId="{56BD2BD3-B13D-4711-B020-D4EB35CB7E42}" srcId="{E32439DE-492E-4A8D-B7F0-A100440FD689}" destId="{9B74421D-1E82-4170-9300-608269D79367}" srcOrd="1" destOrd="0" parTransId="{01277E68-DECD-448F-865E-765B689FC8F5}" sibTransId="{040C7AF9-F353-4ADD-BDAD-79BAFAEA44BC}"/>
    <dgm:cxn modelId="{09CE8C43-1DFF-4542-A580-A49392BC059D}" type="presOf" srcId="{981631FA-EF09-41F6-8E2F-2AB7A3E7667A}" destId="{5156F1C1-561C-4F52-B649-41DA811F80EB}" srcOrd="0" destOrd="0" presId="urn:microsoft.com/office/officeart/2005/8/layout/hierarchy3"/>
    <dgm:cxn modelId="{D83869F6-195A-4EAB-BF87-63BF9AB9DA9C}" type="presOf" srcId="{9B74421D-1E82-4170-9300-608269D79367}" destId="{9CF76CA0-CFE7-4722-831D-8B47D247BA9E}" srcOrd="0" destOrd="0" presId="urn:microsoft.com/office/officeart/2005/8/layout/hierarchy3"/>
    <dgm:cxn modelId="{08E6A783-31F8-4554-817E-BBAE31716615}" type="presOf" srcId="{5D82DDBC-2DC6-48D3-BB62-70DA787AEF4E}" destId="{36FCF3A2-34AE-4AF5-B29C-5849756F3D6D}" srcOrd="0" destOrd="0" presId="urn:microsoft.com/office/officeart/2005/8/layout/hierarchy3"/>
    <dgm:cxn modelId="{73AC91C1-D0A3-4418-90A9-D7D51F6DEDA8}" srcId="{E32439DE-492E-4A8D-B7F0-A100440FD689}" destId="{31290CFC-185D-4E0E-A713-17B46A1E4E61}" srcOrd="2" destOrd="0" parTransId="{508AFBA1-01E3-441B-BCA5-0836AF44D8EB}" sibTransId="{6BBE3FEE-A9EF-454A-A341-94FE632B06BB}"/>
    <dgm:cxn modelId="{E22D1E93-827B-44D5-835E-44B4F5D1C5C7}" type="presOf" srcId="{7A36A676-E84F-461B-BC65-8A312EB7BB64}" destId="{70C5842E-6C49-4296-B68D-15F0641D5738}" srcOrd="0" destOrd="0" presId="urn:microsoft.com/office/officeart/2005/8/layout/hierarchy3"/>
    <dgm:cxn modelId="{D78F14D5-6C31-4C47-AEE5-11DD639BF57C}" type="presOf" srcId="{981631FA-EF09-41F6-8E2F-2AB7A3E7667A}" destId="{12BCAB63-8F0D-4469-B3F7-BEC584194B8F}" srcOrd="1" destOrd="0" presId="urn:microsoft.com/office/officeart/2005/8/layout/hierarchy3"/>
    <dgm:cxn modelId="{3C2F8CDE-3D32-4EBD-8C86-6AFEE84F63C3}" type="presOf" srcId="{DF1711BD-F730-4189-80D4-0E62F0626469}" destId="{6117EDE6-8BC1-4660-A0D3-FFB64159920B}" srcOrd="1" destOrd="0" presId="urn:microsoft.com/office/officeart/2005/8/layout/hierarchy3"/>
    <dgm:cxn modelId="{FE72607C-89C3-4AD6-8CE3-9CDC8A5039F0}" type="presOf" srcId="{508AFBA1-01E3-441B-BCA5-0836AF44D8EB}" destId="{97894D25-02E9-4876-8A29-9583D1D4330C}" srcOrd="0" destOrd="0" presId="urn:microsoft.com/office/officeart/2005/8/layout/hierarchy3"/>
    <dgm:cxn modelId="{44990BD2-9282-4E56-830A-4EC55D312535}" type="presOf" srcId="{F05B1A42-B617-474D-B8D3-2AB3C5DE6163}" destId="{264915AD-672D-48B1-B37E-C793876E7DDD}" srcOrd="0" destOrd="0" presId="urn:microsoft.com/office/officeart/2005/8/layout/hierarchy3"/>
    <dgm:cxn modelId="{769EA5CD-3D67-4C6D-B92F-DB4DF984F378}" srcId="{E32439DE-492E-4A8D-B7F0-A100440FD689}" destId="{33CB1B32-90E1-40B3-856A-E64F77492A94}" srcOrd="0" destOrd="0" parTransId="{8002A2FD-E8BE-413F-80FB-3BC2C56D5169}" sibTransId="{36FEDFDE-05D0-4468-B1D8-C7D8D4054350}"/>
    <dgm:cxn modelId="{D450DCC3-50C8-437F-A3DC-E260C79B592F}" srcId="{5D82DDBC-2DC6-48D3-BB62-70DA787AEF4E}" destId="{E32439DE-492E-4A8D-B7F0-A100440FD689}" srcOrd="1" destOrd="0" parTransId="{0AF8B120-323E-41B0-BDFA-A1FE52BDC9C2}" sibTransId="{DAE72758-E31C-4E37-A0DB-4CD6612DBCC9}"/>
    <dgm:cxn modelId="{2C39C89D-E7D9-49B0-8BE7-317353D9B175}" type="presOf" srcId="{6F4667EA-9F56-41DE-B11F-B957A2D85D7C}" destId="{D37F877D-A251-4EA1-90EA-6CE41E9A5695}" srcOrd="0" destOrd="0" presId="urn:microsoft.com/office/officeart/2005/8/layout/hierarchy3"/>
    <dgm:cxn modelId="{610BAADE-3611-4AC5-91AF-B246E4DF1F66}" type="presOf" srcId="{30ABC772-7733-4F7D-A052-D1616511994A}" destId="{E9D8FB3E-A38D-48CD-BFB0-6DCDACBE1E27}" srcOrd="0" destOrd="0" presId="urn:microsoft.com/office/officeart/2005/8/layout/hierarchy3"/>
    <dgm:cxn modelId="{D2F45A69-4FEE-46C1-892B-7C27BBE8E6E8}" type="presOf" srcId="{7A36A676-E84F-461B-BC65-8A312EB7BB64}" destId="{A6833870-B790-47AA-A1C9-92DDFF09505C}" srcOrd="1" destOrd="0" presId="urn:microsoft.com/office/officeart/2005/8/layout/hierarchy3"/>
    <dgm:cxn modelId="{B36EBF92-4626-4430-BF9A-4F8EEF6C821C}" srcId="{DF1711BD-F730-4189-80D4-0E62F0626469}" destId="{84282F6B-7D73-4209-8E13-94703E550F21}" srcOrd="2" destOrd="0" parTransId="{F0412B3A-F858-46FA-9899-42CEAF7F6994}" sibTransId="{6BD08BE8-1FF1-4E2B-B2BD-029478B4784F}"/>
    <dgm:cxn modelId="{1E1DDECE-7D61-4DE4-A23B-1878F11953CB}" type="presOf" srcId="{33CB1B32-90E1-40B3-856A-E64F77492A94}" destId="{4F3D18FF-FA4F-4721-B72F-2777012019CD}" srcOrd="0" destOrd="0" presId="urn:microsoft.com/office/officeart/2005/8/layout/hierarchy3"/>
    <dgm:cxn modelId="{4A6310D8-5F07-416B-91F0-3824B96B665D}" type="presOf" srcId="{01277E68-DECD-448F-865E-765B689FC8F5}" destId="{E2D5EEF9-CDA6-4624-876C-FA852541B48C}" srcOrd="0" destOrd="0" presId="urn:microsoft.com/office/officeart/2005/8/layout/hierarchy3"/>
    <dgm:cxn modelId="{7A91DFA0-9F2B-424C-891E-34EEC82B1FBD}" type="presParOf" srcId="{36FCF3A2-34AE-4AF5-B29C-5849756F3D6D}" destId="{364154ED-FAE9-4FD1-ADCE-9662ABEF5766}" srcOrd="0" destOrd="0" presId="urn:microsoft.com/office/officeart/2005/8/layout/hierarchy3"/>
    <dgm:cxn modelId="{A80B7E4E-3CE6-4D5D-BCBB-62F970E55168}" type="presParOf" srcId="{364154ED-FAE9-4FD1-ADCE-9662ABEF5766}" destId="{DE0C47D5-F30D-44CC-A2A9-8BB198A8FAA1}" srcOrd="0" destOrd="0" presId="urn:microsoft.com/office/officeart/2005/8/layout/hierarchy3"/>
    <dgm:cxn modelId="{601B7C38-1F0D-41CF-8BCE-CCC785B73F76}" type="presParOf" srcId="{DE0C47D5-F30D-44CC-A2A9-8BB198A8FAA1}" destId="{661DDD59-9D44-41A7-B8EE-D56ED0FBC7FF}" srcOrd="0" destOrd="0" presId="urn:microsoft.com/office/officeart/2005/8/layout/hierarchy3"/>
    <dgm:cxn modelId="{CCDCF46E-336C-4C31-A105-F54DFB0CDB51}" type="presParOf" srcId="{DE0C47D5-F30D-44CC-A2A9-8BB198A8FAA1}" destId="{6117EDE6-8BC1-4660-A0D3-FFB64159920B}" srcOrd="1" destOrd="0" presId="urn:microsoft.com/office/officeart/2005/8/layout/hierarchy3"/>
    <dgm:cxn modelId="{2EA5DCBF-B00B-47F0-BCFD-B123B401B97C}" type="presParOf" srcId="{364154ED-FAE9-4FD1-ADCE-9662ABEF5766}" destId="{C60ECFC0-EB61-4CF8-8A16-A9DB4635E73C}" srcOrd="1" destOrd="0" presId="urn:microsoft.com/office/officeart/2005/8/layout/hierarchy3"/>
    <dgm:cxn modelId="{3473E83C-D6AD-4C8F-B113-0AE2A57CAEF0}" type="presParOf" srcId="{C60ECFC0-EB61-4CF8-8A16-A9DB4635E73C}" destId="{EBB0B195-629F-4A33-B67A-D7C6478B7957}" srcOrd="0" destOrd="0" presId="urn:microsoft.com/office/officeart/2005/8/layout/hierarchy3"/>
    <dgm:cxn modelId="{AA5980E6-B573-4312-93B9-8E19113B8FC0}" type="presParOf" srcId="{C60ECFC0-EB61-4CF8-8A16-A9DB4635E73C}" destId="{264915AD-672D-48B1-B37E-C793876E7DDD}" srcOrd="1" destOrd="0" presId="urn:microsoft.com/office/officeart/2005/8/layout/hierarchy3"/>
    <dgm:cxn modelId="{56A0E0F4-C221-4294-A213-1ADA26B08192}" type="presParOf" srcId="{C60ECFC0-EB61-4CF8-8A16-A9DB4635E73C}" destId="{D37F877D-A251-4EA1-90EA-6CE41E9A5695}" srcOrd="2" destOrd="0" presId="urn:microsoft.com/office/officeart/2005/8/layout/hierarchy3"/>
    <dgm:cxn modelId="{2F9AE0EA-C212-48C4-BAF5-7574E8D5FB54}" type="presParOf" srcId="{C60ECFC0-EB61-4CF8-8A16-A9DB4635E73C}" destId="{8A377F53-06F7-46C1-AEE8-7AD782B0B818}" srcOrd="3" destOrd="0" presId="urn:microsoft.com/office/officeart/2005/8/layout/hierarchy3"/>
    <dgm:cxn modelId="{CF618808-14F0-4D91-B8A0-7E0E92A1C191}" type="presParOf" srcId="{C60ECFC0-EB61-4CF8-8A16-A9DB4635E73C}" destId="{9E7C3538-5EF3-4903-B273-0D6E24A9EEDE}" srcOrd="4" destOrd="0" presId="urn:microsoft.com/office/officeart/2005/8/layout/hierarchy3"/>
    <dgm:cxn modelId="{0B90ED39-DAC0-4F75-A610-F83ECD5B2485}" type="presParOf" srcId="{C60ECFC0-EB61-4CF8-8A16-A9DB4635E73C}" destId="{7BCF1A8C-6362-4B89-9B5D-769685B4BE28}" srcOrd="5" destOrd="0" presId="urn:microsoft.com/office/officeart/2005/8/layout/hierarchy3"/>
    <dgm:cxn modelId="{24B6AE27-F879-4C2E-9331-5B00FEE7DB9A}" type="presParOf" srcId="{C60ECFC0-EB61-4CF8-8A16-A9DB4635E73C}" destId="{7CC1D0B4-83E8-4686-8D16-9FA4B9AC8541}" srcOrd="6" destOrd="0" presId="urn:microsoft.com/office/officeart/2005/8/layout/hierarchy3"/>
    <dgm:cxn modelId="{3382B349-3B15-49B1-9588-7C4849588429}" type="presParOf" srcId="{C60ECFC0-EB61-4CF8-8A16-A9DB4635E73C}" destId="{CBEF08F6-963F-496D-954A-F70DA3483297}" srcOrd="7" destOrd="0" presId="urn:microsoft.com/office/officeart/2005/8/layout/hierarchy3"/>
    <dgm:cxn modelId="{691A4724-DDC2-4BDC-B4CE-AFEBB9955CED}" type="presParOf" srcId="{36FCF3A2-34AE-4AF5-B29C-5849756F3D6D}" destId="{44F17D24-3DC9-4B2B-B120-71DCB20CCAB3}" srcOrd="1" destOrd="0" presId="urn:microsoft.com/office/officeart/2005/8/layout/hierarchy3"/>
    <dgm:cxn modelId="{0B4DF7B9-9C7D-4F18-9D0B-6D4B32F400A4}" type="presParOf" srcId="{44F17D24-3DC9-4B2B-B120-71DCB20CCAB3}" destId="{93CEC55C-DEEC-4FC6-92D9-161767255084}" srcOrd="0" destOrd="0" presId="urn:microsoft.com/office/officeart/2005/8/layout/hierarchy3"/>
    <dgm:cxn modelId="{DE74534C-9047-492D-9C5C-77A1E242DF87}" type="presParOf" srcId="{93CEC55C-DEEC-4FC6-92D9-161767255084}" destId="{D90402D0-BC72-41C2-A511-31DCF9A6D362}" srcOrd="0" destOrd="0" presId="urn:microsoft.com/office/officeart/2005/8/layout/hierarchy3"/>
    <dgm:cxn modelId="{B602099E-BE41-429E-BE9C-6A248CAE3782}" type="presParOf" srcId="{93CEC55C-DEEC-4FC6-92D9-161767255084}" destId="{7D3C610D-ECCC-4764-87A5-6B2A31E6C78D}" srcOrd="1" destOrd="0" presId="urn:microsoft.com/office/officeart/2005/8/layout/hierarchy3"/>
    <dgm:cxn modelId="{08AC6E4F-4FB2-4A36-A7B9-BA3696055D13}" type="presParOf" srcId="{44F17D24-3DC9-4B2B-B120-71DCB20CCAB3}" destId="{62D09738-9A2D-4750-9678-94F75F2CB80F}" srcOrd="1" destOrd="0" presId="urn:microsoft.com/office/officeart/2005/8/layout/hierarchy3"/>
    <dgm:cxn modelId="{191F82E8-A198-4520-BE01-4FBB1B81D1A3}" type="presParOf" srcId="{62D09738-9A2D-4750-9678-94F75F2CB80F}" destId="{2B953F74-CFE7-44E1-A152-4943397CFB3D}" srcOrd="0" destOrd="0" presId="urn:microsoft.com/office/officeart/2005/8/layout/hierarchy3"/>
    <dgm:cxn modelId="{E986B12B-4401-47D9-998C-3953C9C52C1B}" type="presParOf" srcId="{62D09738-9A2D-4750-9678-94F75F2CB80F}" destId="{4F3D18FF-FA4F-4721-B72F-2777012019CD}" srcOrd="1" destOrd="0" presId="urn:microsoft.com/office/officeart/2005/8/layout/hierarchy3"/>
    <dgm:cxn modelId="{69ACEABC-748A-448A-94FC-1F57D657022F}" type="presParOf" srcId="{62D09738-9A2D-4750-9678-94F75F2CB80F}" destId="{E2D5EEF9-CDA6-4624-876C-FA852541B48C}" srcOrd="2" destOrd="0" presId="urn:microsoft.com/office/officeart/2005/8/layout/hierarchy3"/>
    <dgm:cxn modelId="{DB3B16E0-3CD5-44D7-99CB-EE3FADC49EBC}" type="presParOf" srcId="{62D09738-9A2D-4750-9678-94F75F2CB80F}" destId="{9CF76CA0-CFE7-4722-831D-8B47D247BA9E}" srcOrd="3" destOrd="0" presId="urn:microsoft.com/office/officeart/2005/8/layout/hierarchy3"/>
    <dgm:cxn modelId="{7B9F7E3F-A9C2-44FC-B4BD-D2D04326D0C3}" type="presParOf" srcId="{62D09738-9A2D-4750-9678-94F75F2CB80F}" destId="{97894D25-02E9-4876-8A29-9583D1D4330C}" srcOrd="4" destOrd="0" presId="urn:microsoft.com/office/officeart/2005/8/layout/hierarchy3"/>
    <dgm:cxn modelId="{DB8638B3-F113-4A17-A746-ACD928EEA21F}" type="presParOf" srcId="{62D09738-9A2D-4750-9678-94F75F2CB80F}" destId="{35516C49-A1B3-49C2-9A10-1D92F5EBF5B1}" srcOrd="5" destOrd="0" presId="urn:microsoft.com/office/officeart/2005/8/layout/hierarchy3"/>
    <dgm:cxn modelId="{4B8554A2-1516-468E-AEA8-F78884FFCFD1}" type="presParOf" srcId="{36FCF3A2-34AE-4AF5-B29C-5849756F3D6D}" destId="{6F7FA3A7-B699-42B4-8A50-DC364477D018}" srcOrd="2" destOrd="0" presId="urn:microsoft.com/office/officeart/2005/8/layout/hierarchy3"/>
    <dgm:cxn modelId="{6C8BCEFC-06D8-4F28-8ABE-57D79BAB428B}" type="presParOf" srcId="{6F7FA3A7-B699-42B4-8A50-DC364477D018}" destId="{457A4217-68C5-4F1E-A62E-AA39B1BFDE97}" srcOrd="0" destOrd="0" presId="urn:microsoft.com/office/officeart/2005/8/layout/hierarchy3"/>
    <dgm:cxn modelId="{7F20DC54-E667-4B43-921E-59B80B190989}" type="presParOf" srcId="{457A4217-68C5-4F1E-A62E-AA39B1BFDE97}" destId="{70C5842E-6C49-4296-B68D-15F0641D5738}" srcOrd="0" destOrd="0" presId="urn:microsoft.com/office/officeart/2005/8/layout/hierarchy3"/>
    <dgm:cxn modelId="{4F3218CF-D472-4AE7-8A27-545066F4A223}" type="presParOf" srcId="{457A4217-68C5-4F1E-A62E-AA39B1BFDE97}" destId="{A6833870-B790-47AA-A1C9-92DDFF09505C}" srcOrd="1" destOrd="0" presId="urn:microsoft.com/office/officeart/2005/8/layout/hierarchy3"/>
    <dgm:cxn modelId="{5629085F-54C1-427B-8FA6-5A06CA31CDC7}" type="presParOf" srcId="{6F7FA3A7-B699-42B4-8A50-DC364477D018}" destId="{BD145A9E-9BF9-4EBC-9712-445C4EAB7E2F}" srcOrd="1" destOrd="0" presId="urn:microsoft.com/office/officeart/2005/8/layout/hierarchy3"/>
    <dgm:cxn modelId="{FA9025D5-8473-42B2-BC74-89450D5BD34D}" type="presParOf" srcId="{BD145A9E-9BF9-4EBC-9712-445C4EAB7E2F}" destId="{E9D8FB3E-A38D-48CD-BFB0-6DCDACBE1E27}" srcOrd="0" destOrd="0" presId="urn:microsoft.com/office/officeart/2005/8/layout/hierarchy3"/>
    <dgm:cxn modelId="{3DA5FB21-88AB-4537-86F0-9081C694013B}" type="presParOf" srcId="{BD145A9E-9BF9-4EBC-9712-445C4EAB7E2F}" destId="{389A1699-12A1-4EC8-B1DB-DB3D545A0908}" srcOrd="1" destOrd="0" presId="urn:microsoft.com/office/officeart/2005/8/layout/hierarchy3"/>
    <dgm:cxn modelId="{6CB687DA-4C07-44E8-98EE-46F1B0861B27}" type="presParOf" srcId="{36FCF3A2-34AE-4AF5-B29C-5849756F3D6D}" destId="{3CFDFE7C-D443-44E5-A98F-795EF98C3EDF}" srcOrd="3" destOrd="0" presId="urn:microsoft.com/office/officeart/2005/8/layout/hierarchy3"/>
    <dgm:cxn modelId="{1DE1ECC1-E54D-4985-95FB-17FF3096C657}" type="presParOf" srcId="{3CFDFE7C-D443-44E5-A98F-795EF98C3EDF}" destId="{11EB64F9-4BBE-4EEB-B560-6907EC034DF4}" srcOrd="0" destOrd="0" presId="urn:microsoft.com/office/officeart/2005/8/layout/hierarchy3"/>
    <dgm:cxn modelId="{302D9EA5-48EA-4B09-A311-30A87205A4C2}" type="presParOf" srcId="{11EB64F9-4BBE-4EEB-B560-6907EC034DF4}" destId="{5156F1C1-561C-4F52-B649-41DA811F80EB}" srcOrd="0" destOrd="0" presId="urn:microsoft.com/office/officeart/2005/8/layout/hierarchy3"/>
    <dgm:cxn modelId="{1199EC3C-A71C-4434-8D1B-3859045A5C1F}" type="presParOf" srcId="{11EB64F9-4BBE-4EEB-B560-6907EC034DF4}" destId="{12BCAB63-8F0D-4469-B3F7-BEC584194B8F}" srcOrd="1" destOrd="0" presId="urn:microsoft.com/office/officeart/2005/8/layout/hierarchy3"/>
    <dgm:cxn modelId="{42365DF1-94CE-4041-84E6-E030C62AA823}" type="presParOf" srcId="{3CFDFE7C-D443-44E5-A98F-795EF98C3EDF}" destId="{D191F167-3082-45B0-9281-611A8B891C8B}" srcOrd="1" destOrd="0" presId="urn:microsoft.com/office/officeart/2005/8/layout/hierarchy3"/>
    <dgm:cxn modelId="{C502E106-3D02-4897-9163-D2B9BD46C2B6}" type="presParOf" srcId="{D191F167-3082-45B0-9281-611A8B891C8B}" destId="{93045946-786A-4DD3-9509-235200A34685}" srcOrd="0" destOrd="0" presId="urn:microsoft.com/office/officeart/2005/8/layout/hierarchy3"/>
    <dgm:cxn modelId="{FA5930D8-08C1-4A4D-911E-4BA270A5A3D8}" type="presParOf" srcId="{D191F167-3082-45B0-9281-611A8B891C8B}" destId="{1A5DD24F-81ED-4813-AB3F-F8EDD9388EBE}" srcOrd="1" destOrd="0" presId="urn:microsoft.com/office/officeart/2005/8/layout/hierarchy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926345-A7D8-4277-AA19-F7BDCBA11221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271CCE-37C4-41AC-8528-3CE5E3DB7C75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8EB6F53C-06CD-4FCA-B493-5E7A44C97F00}" type="parTrans" cxnId="{45E0DC76-9500-42AD-8E44-3DCDD3D8460C}">
      <dgm:prSet/>
      <dgm:spPr/>
      <dgm:t>
        <a:bodyPr/>
        <a:lstStyle/>
        <a:p>
          <a:endParaRPr lang="ru-RU"/>
        </a:p>
      </dgm:t>
    </dgm:pt>
    <dgm:pt modelId="{92E7D6C7-DA29-4502-8990-13B6891351BD}" type="sibTrans" cxnId="{45E0DC76-9500-42AD-8E44-3DCDD3D8460C}">
      <dgm:prSet/>
      <dgm:spPr/>
      <dgm:t>
        <a:bodyPr/>
        <a:lstStyle/>
        <a:p>
          <a:endParaRPr lang="ru-RU"/>
        </a:p>
      </dgm:t>
    </dgm:pt>
    <dgm:pt modelId="{3FDF1F19-2D73-48D7-834F-851938C2C16F}">
      <dgm:prSet phldrT="[Текст]"/>
      <dgm:spPr/>
      <dgm:t>
        <a:bodyPr/>
        <a:lstStyle/>
        <a:p>
          <a:r>
            <a:rPr lang="ru-RU" dirty="0" err="1" smtClean="0"/>
            <a:t>Ушкалова</a:t>
          </a:r>
          <a:r>
            <a:rPr lang="ru-RU" dirty="0" smtClean="0"/>
            <a:t> Полина, обучающаяся КСОШ №1</a:t>
          </a:r>
          <a:endParaRPr lang="ru-RU" dirty="0"/>
        </a:p>
      </dgm:t>
    </dgm:pt>
    <dgm:pt modelId="{CDF0D57B-83C0-4611-971E-46149547E627}" type="parTrans" cxnId="{1DE71A13-CB0F-4632-8240-678A531B380F}">
      <dgm:prSet/>
      <dgm:spPr/>
      <dgm:t>
        <a:bodyPr/>
        <a:lstStyle/>
        <a:p>
          <a:endParaRPr lang="ru-RU"/>
        </a:p>
      </dgm:t>
    </dgm:pt>
    <dgm:pt modelId="{9BBF4DF3-169F-4D08-857A-118785CD9BA5}" type="sibTrans" cxnId="{1DE71A13-CB0F-4632-8240-678A531B380F}">
      <dgm:prSet/>
      <dgm:spPr/>
      <dgm:t>
        <a:bodyPr/>
        <a:lstStyle/>
        <a:p>
          <a:endParaRPr lang="ru-RU"/>
        </a:p>
      </dgm:t>
    </dgm:pt>
    <dgm:pt modelId="{27B7A478-F889-4A40-9537-08799E0EBD78}">
      <dgm:prSet phldrT="[Текст]"/>
      <dgm:spPr/>
      <dgm:t>
        <a:bodyPr/>
        <a:lstStyle/>
        <a:p>
          <a:r>
            <a:rPr lang="ru-RU" dirty="0" smtClean="0"/>
            <a:t>Спорт</a:t>
          </a:r>
          <a:endParaRPr lang="ru-RU" dirty="0"/>
        </a:p>
      </dgm:t>
    </dgm:pt>
    <dgm:pt modelId="{6954D5E0-915A-411B-9FA7-82DBA1944206}" type="parTrans" cxnId="{7D3FEC65-C883-413C-9362-E59495F6CC96}">
      <dgm:prSet/>
      <dgm:spPr/>
      <dgm:t>
        <a:bodyPr/>
        <a:lstStyle/>
        <a:p>
          <a:endParaRPr lang="ru-RU"/>
        </a:p>
      </dgm:t>
    </dgm:pt>
    <dgm:pt modelId="{00DD5832-1684-4B9D-8748-EC06C7641A70}" type="sibTrans" cxnId="{7D3FEC65-C883-413C-9362-E59495F6CC96}">
      <dgm:prSet/>
      <dgm:spPr/>
      <dgm:t>
        <a:bodyPr/>
        <a:lstStyle/>
        <a:p>
          <a:endParaRPr lang="ru-RU"/>
        </a:p>
      </dgm:t>
    </dgm:pt>
    <dgm:pt modelId="{F52FE186-1828-4FE8-B7BB-8A1B283D2398}">
      <dgm:prSet phldrT="[Текст]"/>
      <dgm:spPr/>
      <dgm:t>
        <a:bodyPr/>
        <a:lstStyle/>
        <a:p>
          <a:r>
            <a:rPr lang="ru-RU" dirty="0" smtClean="0"/>
            <a:t>Кирьянов Максим , обучающийся ДЮСШ</a:t>
          </a:r>
          <a:endParaRPr lang="ru-RU" dirty="0"/>
        </a:p>
      </dgm:t>
    </dgm:pt>
    <dgm:pt modelId="{868B1184-670B-45CB-8E96-8DB0520EE138}" type="parTrans" cxnId="{CF1F9668-E11D-4C1A-A49C-67B919C1AF9F}">
      <dgm:prSet/>
      <dgm:spPr/>
      <dgm:t>
        <a:bodyPr/>
        <a:lstStyle/>
        <a:p>
          <a:endParaRPr lang="ru-RU"/>
        </a:p>
      </dgm:t>
    </dgm:pt>
    <dgm:pt modelId="{FFE6CFC5-5C52-47D8-938C-428962D4AF6B}" type="sibTrans" cxnId="{CF1F9668-E11D-4C1A-A49C-67B919C1AF9F}">
      <dgm:prSet/>
      <dgm:spPr/>
      <dgm:t>
        <a:bodyPr/>
        <a:lstStyle/>
        <a:p>
          <a:endParaRPr lang="ru-RU"/>
        </a:p>
      </dgm:t>
    </dgm:pt>
    <dgm:pt modelId="{AED112FE-8568-4190-9518-E5E0D6291458}">
      <dgm:prSet phldrT="[Текст]"/>
      <dgm:spPr/>
      <dgm:t>
        <a:bodyPr/>
        <a:lstStyle/>
        <a:p>
          <a:r>
            <a:rPr lang="ru-RU" dirty="0" smtClean="0"/>
            <a:t>Творчество</a:t>
          </a:r>
          <a:endParaRPr lang="ru-RU" dirty="0"/>
        </a:p>
      </dgm:t>
    </dgm:pt>
    <dgm:pt modelId="{16101FA7-88CE-4BA3-91D2-F060295ACA55}" type="parTrans" cxnId="{F3A635D5-0631-4CF8-827B-A9C3CE861370}">
      <dgm:prSet/>
      <dgm:spPr/>
      <dgm:t>
        <a:bodyPr/>
        <a:lstStyle/>
        <a:p>
          <a:endParaRPr lang="ru-RU"/>
        </a:p>
      </dgm:t>
    </dgm:pt>
    <dgm:pt modelId="{1500248C-97C0-44DE-B0A0-B108B22AD4E4}" type="sibTrans" cxnId="{F3A635D5-0631-4CF8-827B-A9C3CE861370}">
      <dgm:prSet/>
      <dgm:spPr/>
      <dgm:t>
        <a:bodyPr/>
        <a:lstStyle/>
        <a:p>
          <a:endParaRPr lang="ru-RU"/>
        </a:p>
      </dgm:t>
    </dgm:pt>
    <dgm:pt modelId="{AF328008-5029-4B99-AE2F-FD5151B2E0D0}">
      <dgm:prSet phldrT="[Текст]"/>
      <dgm:spPr/>
      <dgm:t>
        <a:bodyPr/>
        <a:lstStyle/>
        <a:p>
          <a:r>
            <a:rPr lang="ru-RU" dirty="0" smtClean="0"/>
            <a:t>Русинова </a:t>
          </a:r>
          <a:r>
            <a:rPr lang="ru-RU" dirty="0" err="1" smtClean="0"/>
            <a:t>Эвелина</a:t>
          </a:r>
          <a:r>
            <a:rPr lang="ru-RU" dirty="0" smtClean="0"/>
            <a:t> , обучающаяся Карагайской детской музыкальной школы</a:t>
          </a:r>
          <a:endParaRPr lang="ru-RU" dirty="0"/>
        </a:p>
      </dgm:t>
    </dgm:pt>
    <dgm:pt modelId="{8E5FA0E1-D782-413A-9C76-4968CCD6F7D8}" type="parTrans" cxnId="{FBA327DA-6081-45C3-A738-0C67900074D1}">
      <dgm:prSet/>
      <dgm:spPr/>
      <dgm:t>
        <a:bodyPr/>
        <a:lstStyle/>
        <a:p>
          <a:endParaRPr lang="ru-RU"/>
        </a:p>
      </dgm:t>
    </dgm:pt>
    <dgm:pt modelId="{741A92E8-4595-493B-974F-909ADC7B074B}" type="sibTrans" cxnId="{FBA327DA-6081-45C3-A738-0C67900074D1}">
      <dgm:prSet/>
      <dgm:spPr/>
      <dgm:t>
        <a:bodyPr/>
        <a:lstStyle/>
        <a:p>
          <a:endParaRPr lang="ru-RU"/>
        </a:p>
      </dgm:t>
    </dgm:pt>
    <dgm:pt modelId="{9A662832-5153-40C2-8039-C7504C15BD03}">
      <dgm:prSet phldrT="[Текст]"/>
      <dgm:spPr/>
      <dgm:t>
        <a:bodyPr/>
        <a:lstStyle/>
        <a:p>
          <a:r>
            <a:rPr lang="ru-RU" dirty="0" smtClean="0"/>
            <a:t>Мелюхина Диана , обучающаяся КСОШ №1</a:t>
          </a:r>
          <a:endParaRPr lang="ru-RU" dirty="0"/>
        </a:p>
      </dgm:t>
    </dgm:pt>
    <dgm:pt modelId="{46B39125-498F-4199-9D81-DE6ABE82740B}" type="parTrans" cxnId="{614C2DE4-4EAB-4B7B-995F-B52F87D0AA62}">
      <dgm:prSet/>
      <dgm:spPr/>
      <dgm:t>
        <a:bodyPr/>
        <a:lstStyle/>
        <a:p>
          <a:endParaRPr lang="ru-RU"/>
        </a:p>
      </dgm:t>
    </dgm:pt>
    <dgm:pt modelId="{540EBAFC-BDDC-4FBE-B8CE-B124ACAB85BB}" type="sibTrans" cxnId="{614C2DE4-4EAB-4B7B-995F-B52F87D0AA62}">
      <dgm:prSet/>
      <dgm:spPr/>
      <dgm:t>
        <a:bodyPr/>
        <a:lstStyle/>
        <a:p>
          <a:endParaRPr lang="ru-RU"/>
        </a:p>
      </dgm:t>
    </dgm:pt>
    <dgm:pt modelId="{E075F2D1-19C9-45AA-97B2-A3AC7921FE26}">
      <dgm:prSet phldrT="[Текст]"/>
      <dgm:spPr/>
      <dgm:t>
        <a:bodyPr/>
        <a:lstStyle/>
        <a:p>
          <a:r>
            <a:rPr lang="ru-RU" dirty="0" smtClean="0"/>
            <a:t>Сальникова Дарья,    </a:t>
          </a:r>
          <a:r>
            <a:rPr lang="ru-RU" dirty="0" smtClean="0"/>
            <a:t>обучающаяся  КСОШ №1</a:t>
          </a:r>
          <a:endParaRPr lang="ru-RU" dirty="0"/>
        </a:p>
      </dgm:t>
    </dgm:pt>
    <dgm:pt modelId="{CDA57CD6-C6AD-455E-B615-6CB2B27674F2}" type="parTrans" cxnId="{7FC4333A-CEF2-43E4-9DF9-EE7B8E05BA4E}">
      <dgm:prSet/>
      <dgm:spPr/>
      <dgm:t>
        <a:bodyPr/>
        <a:lstStyle/>
        <a:p>
          <a:endParaRPr lang="ru-RU"/>
        </a:p>
      </dgm:t>
    </dgm:pt>
    <dgm:pt modelId="{DA1C72D8-905A-467F-B24F-CACB07E93B6E}" type="sibTrans" cxnId="{7FC4333A-CEF2-43E4-9DF9-EE7B8E05BA4E}">
      <dgm:prSet/>
      <dgm:spPr/>
      <dgm:t>
        <a:bodyPr/>
        <a:lstStyle/>
        <a:p>
          <a:endParaRPr lang="ru-RU"/>
        </a:p>
      </dgm:t>
    </dgm:pt>
    <dgm:pt modelId="{3E9D5DEB-62BD-4FEA-9482-CCAA25109497}">
      <dgm:prSet phldrT="[Текст]"/>
      <dgm:spPr/>
      <dgm:t>
        <a:bodyPr/>
        <a:lstStyle/>
        <a:p>
          <a:r>
            <a:rPr lang="ru-RU" dirty="0" smtClean="0"/>
            <a:t>Нестерова Ксения , обучающаяся в ДДТ</a:t>
          </a:r>
          <a:endParaRPr lang="ru-RU" dirty="0"/>
        </a:p>
      </dgm:t>
    </dgm:pt>
    <dgm:pt modelId="{18805DC6-834C-4D87-AD25-8112D09BA32A}" type="parTrans" cxnId="{905B1AB1-FA51-4F09-A4F2-A433D2755603}">
      <dgm:prSet/>
      <dgm:spPr/>
      <dgm:t>
        <a:bodyPr/>
        <a:lstStyle/>
        <a:p>
          <a:endParaRPr lang="ru-RU"/>
        </a:p>
      </dgm:t>
    </dgm:pt>
    <dgm:pt modelId="{4947DA2B-95A0-4685-B04C-A43869E615F1}" type="sibTrans" cxnId="{905B1AB1-FA51-4F09-A4F2-A433D2755603}">
      <dgm:prSet/>
      <dgm:spPr/>
      <dgm:t>
        <a:bodyPr/>
        <a:lstStyle/>
        <a:p>
          <a:endParaRPr lang="ru-RU"/>
        </a:p>
      </dgm:t>
    </dgm:pt>
    <dgm:pt modelId="{74BAB706-2C7A-4CED-9371-28FE128021E0}">
      <dgm:prSet phldrT="[Текст]"/>
      <dgm:spPr/>
      <dgm:t>
        <a:bodyPr/>
        <a:lstStyle/>
        <a:p>
          <a:r>
            <a:rPr lang="ru-RU" dirty="0" smtClean="0"/>
            <a:t>Общественная деятельность</a:t>
          </a:r>
          <a:endParaRPr lang="ru-RU" dirty="0"/>
        </a:p>
      </dgm:t>
    </dgm:pt>
    <dgm:pt modelId="{1908C159-3A78-4F4A-949B-AE42242E7A21}" type="parTrans" cxnId="{723D0AAE-48DF-45BE-AE79-180C62D33CC3}">
      <dgm:prSet/>
      <dgm:spPr/>
      <dgm:t>
        <a:bodyPr/>
        <a:lstStyle/>
        <a:p>
          <a:endParaRPr lang="ru-RU"/>
        </a:p>
      </dgm:t>
    </dgm:pt>
    <dgm:pt modelId="{166D60C1-E635-4CD0-8F5B-66E27B2BF5CF}" type="sibTrans" cxnId="{723D0AAE-48DF-45BE-AE79-180C62D33CC3}">
      <dgm:prSet/>
      <dgm:spPr/>
      <dgm:t>
        <a:bodyPr/>
        <a:lstStyle/>
        <a:p>
          <a:endParaRPr lang="ru-RU"/>
        </a:p>
      </dgm:t>
    </dgm:pt>
    <dgm:pt modelId="{86798969-ABDF-40DC-8C9A-E9A899F09F98}">
      <dgm:prSet phldrT="[Текст]"/>
      <dgm:spPr/>
      <dgm:t>
        <a:bodyPr/>
        <a:lstStyle/>
        <a:p>
          <a:r>
            <a:rPr lang="ru-RU" dirty="0" smtClean="0"/>
            <a:t>Попова Ксения, обучающаяся  КСОШ №1</a:t>
          </a:r>
          <a:endParaRPr lang="ru-RU" dirty="0"/>
        </a:p>
      </dgm:t>
    </dgm:pt>
    <dgm:pt modelId="{26721202-75E8-47F7-AF78-DF7DE76B324B}" type="parTrans" cxnId="{C62880D3-B956-4037-BC60-EDE597D93CCF}">
      <dgm:prSet/>
      <dgm:spPr/>
      <dgm:t>
        <a:bodyPr/>
        <a:lstStyle/>
        <a:p>
          <a:endParaRPr lang="ru-RU"/>
        </a:p>
      </dgm:t>
    </dgm:pt>
    <dgm:pt modelId="{A6951E71-BD64-414B-9C7E-A3651849091D}" type="sibTrans" cxnId="{C62880D3-B956-4037-BC60-EDE597D93CCF}">
      <dgm:prSet/>
      <dgm:spPr/>
      <dgm:t>
        <a:bodyPr/>
        <a:lstStyle/>
        <a:p>
          <a:endParaRPr lang="ru-RU"/>
        </a:p>
      </dgm:t>
    </dgm:pt>
    <dgm:pt modelId="{66288DCD-40D2-4188-ACBB-84BEB19370B6}">
      <dgm:prSet phldrT="[Текст]"/>
      <dgm:spPr/>
      <dgm:t>
        <a:bodyPr/>
        <a:lstStyle/>
        <a:p>
          <a:r>
            <a:rPr lang="ru-RU" dirty="0" smtClean="0"/>
            <a:t>Филимонова Милана,  </a:t>
          </a:r>
          <a:r>
            <a:rPr lang="ru-RU" dirty="0" smtClean="0"/>
            <a:t>обучающаяся КСОШ №2</a:t>
          </a:r>
          <a:endParaRPr lang="ru-RU" dirty="0"/>
        </a:p>
      </dgm:t>
    </dgm:pt>
    <dgm:pt modelId="{AD5C6694-3E98-434F-A255-FE7F16C514DA}" type="parTrans" cxnId="{461EBE3A-9A22-4E35-AF2B-F728B44EF8FE}">
      <dgm:prSet/>
      <dgm:spPr/>
      <dgm:t>
        <a:bodyPr/>
        <a:lstStyle/>
        <a:p>
          <a:endParaRPr lang="ru-RU"/>
        </a:p>
      </dgm:t>
    </dgm:pt>
    <dgm:pt modelId="{C67B6912-866A-46F6-8FBC-24A68CD376EC}" type="sibTrans" cxnId="{461EBE3A-9A22-4E35-AF2B-F728B44EF8FE}">
      <dgm:prSet/>
      <dgm:spPr/>
      <dgm:t>
        <a:bodyPr/>
        <a:lstStyle/>
        <a:p>
          <a:endParaRPr lang="ru-RU"/>
        </a:p>
      </dgm:t>
    </dgm:pt>
    <dgm:pt modelId="{6D76F702-A261-4396-A119-B75EA4A367CF}">
      <dgm:prSet phldrT="[Текст]"/>
      <dgm:spPr/>
      <dgm:t>
        <a:bodyPr/>
        <a:lstStyle/>
        <a:p>
          <a:r>
            <a:rPr lang="ru-RU" dirty="0" smtClean="0"/>
            <a:t>Рубцова Светлана, обучающаяся РСОШ </a:t>
          </a:r>
          <a:endParaRPr lang="ru-RU" dirty="0"/>
        </a:p>
      </dgm:t>
    </dgm:pt>
    <dgm:pt modelId="{BFB86653-B0D3-43DD-8EE4-E602D3336B7E}" type="parTrans" cxnId="{8B1B9359-C5F0-4D4C-9CD2-6333DD17910C}">
      <dgm:prSet/>
      <dgm:spPr/>
      <dgm:t>
        <a:bodyPr/>
        <a:lstStyle/>
        <a:p>
          <a:endParaRPr lang="ru-RU"/>
        </a:p>
      </dgm:t>
    </dgm:pt>
    <dgm:pt modelId="{9948D6EF-0F2E-4C59-96C5-9F56DBC4537E}" type="sibTrans" cxnId="{8B1B9359-C5F0-4D4C-9CD2-6333DD17910C}">
      <dgm:prSet/>
      <dgm:spPr/>
      <dgm:t>
        <a:bodyPr/>
        <a:lstStyle/>
        <a:p>
          <a:endParaRPr lang="ru-RU"/>
        </a:p>
      </dgm:t>
    </dgm:pt>
    <dgm:pt modelId="{57D683C4-B648-4BA1-A3A9-8E44D0A8D0A4}">
      <dgm:prSet phldrT="[Текст]"/>
      <dgm:spPr/>
      <dgm:t>
        <a:bodyPr/>
        <a:lstStyle/>
        <a:p>
          <a:r>
            <a:rPr lang="ru-RU" dirty="0" smtClean="0"/>
            <a:t>Санникова Софья, обучающаяся  КСОШ №1 </a:t>
          </a:r>
          <a:endParaRPr lang="ru-RU" dirty="0"/>
        </a:p>
      </dgm:t>
    </dgm:pt>
    <dgm:pt modelId="{2D966762-823D-47DE-8C84-EE09A6C54F6A}" type="sibTrans" cxnId="{DD9880E2-0707-4280-B712-C9CFCA4F7003}">
      <dgm:prSet/>
      <dgm:spPr/>
      <dgm:t>
        <a:bodyPr/>
        <a:lstStyle/>
        <a:p>
          <a:endParaRPr lang="ru-RU"/>
        </a:p>
      </dgm:t>
    </dgm:pt>
    <dgm:pt modelId="{8CAC33EA-EE21-4667-8BCA-8B9E43275EF8}" type="parTrans" cxnId="{DD9880E2-0707-4280-B712-C9CFCA4F7003}">
      <dgm:prSet/>
      <dgm:spPr/>
      <dgm:t>
        <a:bodyPr/>
        <a:lstStyle/>
        <a:p>
          <a:endParaRPr lang="ru-RU"/>
        </a:p>
      </dgm:t>
    </dgm:pt>
    <dgm:pt modelId="{6A634EBF-CD45-475F-9E5C-2FCEA7883A37}" type="pres">
      <dgm:prSet presAssocID="{76926345-A7D8-4277-AA19-F7BDCBA1122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7EDBFF-2591-4294-B635-38EE073307B5}" type="pres">
      <dgm:prSet presAssocID="{57271CCE-37C4-41AC-8528-3CE5E3DB7C75}" presName="root" presStyleCnt="0"/>
      <dgm:spPr/>
    </dgm:pt>
    <dgm:pt modelId="{60A549A6-AC2F-4C8F-8FC6-FCBBAD51B6F1}" type="pres">
      <dgm:prSet presAssocID="{57271CCE-37C4-41AC-8528-3CE5E3DB7C75}" presName="rootComposite" presStyleCnt="0"/>
      <dgm:spPr/>
    </dgm:pt>
    <dgm:pt modelId="{2E98E579-2BEB-43A6-9FF4-B3003B5CC175}" type="pres">
      <dgm:prSet presAssocID="{57271CCE-37C4-41AC-8528-3CE5E3DB7C75}" presName="rootText" presStyleLbl="node1" presStyleIdx="0" presStyleCnt="4"/>
      <dgm:spPr/>
    </dgm:pt>
    <dgm:pt modelId="{1836234F-CE4B-4CE6-972E-982B4F317215}" type="pres">
      <dgm:prSet presAssocID="{57271CCE-37C4-41AC-8528-3CE5E3DB7C75}" presName="rootConnector" presStyleLbl="node1" presStyleIdx="0" presStyleCnt="4"/>
      <dgm:spPr/>
    </dgm:pt>
    <dgm:pt modelId="{5B2C54F7-3FD4-4773-9AA6-A5A5FEB5FC19}" type="pres">
      <dgm:prSet presAssocID="{57271CCE-37C4-41AC-8528-3CE5E3DB7C75}" presName="childShape" presStyleCnt="0"/>
      <dgm:spPr/>
    </dgm:pt>
    <dgm:pt modelId="{F7DC98A4-7E13-4514-B79F-00AFEE314A00}" type="pres">
      <dgm:prSet presAssocID="{CDF0D57B-83C0-4611-971E-46149547E627}" presName="Name13" presStyleLbl="parChTrans1D2" presStyleIdx="0" presStyleCnt="10"/>
      <dgm:spPr/>
    </dgm:pt>
    <dgm:pt modelId="{4C5A72A7-0308-496A-8C5B-4FAD2FEE431A}" type="pres">
      <dgm:prSet presAssocID="{3FDF1F19-2D73-48D7-834F-851938C2C16F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707A1-7C7C-44A9-A35F-3FC8A0D08D2E}" type="pres">
      <dgm:prSet presAssocID="{AD5C6694-3E98-434F-A255-FE7F16C514DA}" presName="Name13" presStyleLbl="parChTrans1D2" presStyleIdx="1" presStyleCnt="10"/>
      <dgm:spPr/>
    </dgm:pt>
    <dgm:pt modelId="{7B1AAA93-6FD0-4C43-9BDF-B0FB952A41CC}" type="pres">
      <dgm:prSet presAssocID="{66288DCD-40D2-4188-ACBB-84BEB19370B6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3B46F-454A-4F4C-AE27-5E1B47CA39C4}" type="pres">
      <dgm:prSet presAssocID="{BFB86653-B0D3-43DD-8EE4-E602D3336B7E}" presName="Name13" presStyleLbl="parChTrans1D2" presStyleIdx="2" presStyleCnt="10"/>
      <dgm:spPr/>
    </dgm:pt>
    <dgm:pt modelId="{70DF8A06-364A-4996-816F-4D5E07B7F085}" type="pres">
      <dgm:prSet presAssocID="{6D76F702-A261-4396-A119-B75EA4A367CF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8AA7D-1B87-4D7D-9EF5-7B9BB6D369CA}" type="pres">
      <dgm:prSet presAssocID="{8CAC33EA-EE21-4667-8BCA-8B9E43275EF8}" presName="Name13" presStyleLbl="parChTrans1D2" presStyleIdx="3" presStyleCnt="10"/>
      <dgm:spPr/>
    </dgm:pt>
    <dgm:pt modelId="{0B64E08B-49D1-4094-867A-16347928A954}" type="pres">
      <dgm:prSet presAssocID="{57D683C4-B648-4BA1-A3A9-8E44D0A8D0A4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97B84-207E-4EF5-8F52-63D3FC3042B4}" type="pres">
      <dgm:prSet presAssocID="{27B7A478-F889-4A40-9537-08799E0EBD78}" presName="root" presStyleCnt="0"/>
      <dgm:spPr/>
    </dgm:pt>
    <dgm:pt modelId="{23280A5D-59B7-4789-B4A0-36A6305CA67C}" type="pres">
      <dgm:prSet presAssocID="{27B7A478-F889-4A40-9537-08799E0EBD78}" presName="rootComposite" presStyleCnt="0"/>
      <dgm:spPr/>
    </dgm:pt>
    <dgm:pt modelId="{2DCF1FC2-ED70-44BD-93EC-82D2BA9555F1}" type="pres">
      <dgm:prSet presAssocID="{27B7A478-F889-4A40-9537-08799E0EBD78}" presName="rootText" presStyleLbl="node1" presStyleIdx="1" presStyleCnt="4"/>
      <dgm:spPr/>
    </dgm:pt>
    <dgm:pt modelId="{D5019964-802B-4C5A-A178-180CBD6B663E}" type="pres">
      <dgm:prSet presAssocID="{27B7A478-F889-4A40-9537-08799E0EBD78}" presName="rootConnector" presStyleLbl="node1" presStyleIdx="1" presStyleCnt="4"/>
      <dgm:spPr/>
    </dgm:pt>
    <dgm:pt modelId="{DA6A7E85-A607-4255-BA64-258CFA56937B}" type="pres">
      <dgm:prSet presAssocID="{27B7A478-F889-4A40-9537-08799E0EBD78}" presName="childShape" presStyleCnt="0"/>
      <dgm:spPr/>
    </dgm:pt>
    <dgm:pt modelId="{B1D06A92-483E-48F6-AA40-95793DA3D4B0}" type="pres">
      <dgm:prSet presAssocID="{868B1184-670B-45CB-8E96-8DB0520EE138}" presName="Name13" presStyleLbl="parChTrans1D2" presStyleIdx="4" presStyleCnt="10"/>
      <dgm:spPr/>
    </dgm:pt>
    <dgm:pt modelId="{EA5BBA08-CC8E-4491-BE9E-98FF9F5B9B58}" type="pres">
      <dgm:prSet presAssocID="{F52FE186-1828-4FE8-B7BB-8A1B283D2398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6D4CB-7BFA-47F4-B00C-1D91E13E124D}" type="pres">
      <dgm:prSet presAssocID="{46B39125-498F-4199-9D81-DE6ABE82740B}" presName="Name13" presStyleLbl="parChTrans1D2" presStyleIdx="5" presStyleCnt="10"/>
      <dgm:spPr/>
    </dgm:pt>
    <dgm:pt modelId="{861A950D-6A96-4A1D-884D-34EF1DA0B0D6}" type="pres">
      <dgm:prSet presAssocID="{9A662832-5153-40C2-8039-C7504C15BD03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C00E3-F934-4342-B980-7F12838976EA}" type="pres">
      <dgm:prSet presAssocID="{AED112FE-8568-4190-9518-E5E0D6291458}" presName="root" presStyleCnt="0"/>
      <dgm:spPr/>
    </dgm:pt>
    <dgm:pt modelId="{5A2BB073-B130-479C-8716-420FC184F09B}" type="pres">
      <dgm:prSet presAssocID="{AED112FE-8568-4190-9518-E5E0D6291458}" presName="rootComposite" presStyleCnt="0"/>
      <dgm:spPr/>
    </dgm:pt>
    <dgm:pt modelId="{A4671CFC-E191-4A51-A9CF-CFB67DFEBE67}" type="pres">
      <dgm:prSet presAssocID="{AED112FE-8568-4190-9518-E5E0D6291458}" presName="rootText" presStyleLbl="node1" presStyleIdx="2" presStyleCnt="4"/>
      <dgm:spPr/>
    </dgm:pt>
    <dgm:pt modelId="{B69E227A-198F-4043-A663-699451676880}" type="pres">
      <dgm:prSet presAssocID="{AED112FE-8568-4190-9518-E5E0D6291458}" presName="rootConnector" presStyleLbl="node1" presStyleIdx="2" presStyleCnt="4"/>
      <dgm:spPr/>
    </dgm:pt>
    <dgm:pt modelId="{D78E5197-88A0-42A8-BCC7-ABBEE99C3EE1}" type="pres">
      <dgm:prSet presAssocID="{AED112FE-8568-4190-9518-E5E0D6291458}" presName="childShape" presStyleCnt="0"/>
      <dgm:spPr/>
    </dgm:pt>
    <dgm:pt modelId="{DAF975F9-8E97-40D8-B1D6-D5CACDCC896B}" type="pres">
      <dgm:prSet presAssocID="{8E5FA0E1-D782-413A-9C76-4968CCD6F7D8}" presName="Name13" presStyleLbl="parChTrans1D2" presStyleIdx="6" presStyleCnt="10"/>
      <dgm:spPr/>
    </dgm:pt>
    <dgm:pt modelId="{AF186E14-1018-4242-B19B-A7E05C5A7580}" type="pres">
      <dgm:prSet presAssocID="{AF328008-5029-4B99-AE2F-FD5151B2E0D0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57D3A-3D45-4F67-B57F-D2753643606B}" type="pres">
      <dgm:prSet presAssocID="{CDA57CD6-C6AD-455E-B615-6CB2B27674F2}" presName="Name13" presStyleLbl="parChTrans1D2" presStyleIdx="7" presStyleCnt="10"/>
      <dgm:spPr/>
    </dgm:pt>
    <dgm:pt modelId="{8D4E60D3-9636-413D-8267-0F49F75AB137}" type="pres">
      <dgm:prSet presAssocID="{E075F2D1-19C9-45AA-97B2-A3AC7921FE26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18564C-997D-485C-8AF9-BE595C41E626}" type="pres">
      <dgm:prSet presAssocID="{74BAB706-2C7A-4CED-9371-28FE128021E0}" presName="root" presStyleCnt="0"/>
      <dgm:spPr/>
    </dgm:pt>
    <dgm:pt modelId="{3C559FF2-187A-48F8-B0C9-2CCB5D5109BA}" type="pres">
      <dgm:prSet presAssocID="{74BAB706-2C7A-4CED-9371-28FE128021E0}" presName="rootComposite" presStyleCnt="0"/>
      <dgm:spPr/>
    </dgm:pt>
    <dgm:pt modelId="{1C73718C-1867-4DF3-B98B-E66FBF438A76}" type="pres">
      <dgm:prSet presAssocID="{74BAB706-2C7A-4CED-9371-28FE128021E0}" presName="rootText" presStyleLbl="node1" presStyleIdx="3" presStyleCnt="4"/>
      <dgm:spPr/>
    </dgm:pt>
    <dgm:pt modelId="{CF0D74BA-4FAE-46C1-B7A4-6E066AF9C3F9}" type="pres">
      <dgm:prSet presAssocID="{74BAB706-2C7A-4CED-9371-28FE128021E0}" presName="rootConnector" presStyleLbl="node1" presStyleIdx="3" presStyleCnt="4"/>
      <dgm:spPr/>
    </dgm:pt>
    <dgm:pt modelId="{9FF78731-73DB-4200-80D7-DB5C1A8415C9}" type="pres">
      <dgm:prSet presAssocID="{74BAB706-2C7A-4CED-9371-28FE128021E0}" presName="childShape" presStyleCnt="0"/>
      <dgm:spPr/>
    </dgm:pt>
    <dgm:pt modelId="{8186171A-F126-49A4-B028-5E6B1EB75717}" type="pres">
      <dgm:prSet presAssocID="{18805DC6-834C-4D87-AD25-8112D09BA32A}" presName="Name13" presStyleLbl="parChTrans1D2" presStyleIdx="8" presStyleCnt="10"/>
      <dgm:spPr/>
    </dgm:pt>
    <dgm:pt modelId="{FE681536-93BB-4496-8AAD-97BF9F8DDA90}" type="pres">
      <dgm:prSet presAssocID="{3E9D5DEB-62BD-4FEA-9482-CCAA25109497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3FD41-076D-40BA-9A30-B571E81200A6}" type="pres">
      <dgm:prSet presAssocID="{26721202-75E8-47F7-AF78-DF7DE76B324B}" presName="Name13" presStyleLbl="parChTrans1D2" presStyleIdx="9" presStyleCnt="10"/>
      <dgm:spPr/>
    </dgm:pt>
    <dgm:pt modelId="{889B3DEB-5780-41F5-A03D-DE17E578FC9A}" type="pres">
      <dgm:prSet presAssocID="{86798969-ABDF-40DC-8C9A-E9A899F09F98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308C2-2EDF-4143-B004-00D586AA8E68}" type="presOf" srcId="{3E9D5DEB-62BD-4FEA-9482-CCAA25109497}" destId="{FE681536-93BB-4496-8AAD-97BF9F8DDA90}" srcOrd="0" destOrd="0" presId="urn:microsoft.com/office/officeart/2005/8/layout/hierarchy3"/>
    <dgm:cxn modelId="{FBA327DA-6081-45C3-A738-0C67900074D1}" srcId="{AED112FE-8568-4190-9518-E5E0D6291458}" destId="{AF328008-5029-4B99-AE2F-FD5151B2E0D0}" srcOrd="0" destOrd="0" parTransId="{8E5FA0E1-D782-413A-9C76-4968CCD6F7D8}" sibTransId="{741A92E8-4595-493B-974F-909ADC7B074B}"/>
    <dgm:cxn modelId="{C62880D3-B956-4037-BC60-EDE597D93CCF}" srcId="{74BAB706-2C7A-4CED-9371-28FE128021E0}" destId="{86798969-ABDF-40DC-8C9A-E9A899F09F98}" srcOrd="1" destOrd="0" parTransId="{26721202-75E8-47F7-AF78-DF7DE76B324B}" sibTransId="{A6951E71-BD64-414B-9C7E-A3651849091D}"/>
    <dgm:cxn modelId="{701DD85E-CE0A-4B49-96A4-D53857E8E127}" type="presOf" srcId="{CDF0D57B-83C0-4611-971E-46149547E627}" destId="{F7DC98A4-7E13-4514-B79F-00AFEE314A00}" srcOrd="0" destOrd="0" presId="urn:microsoft.com/office/officeart/2005/8/layout/hierarchy3"/>
    <dgm:cxn modelId="{7FC4333A-CEF2-43E4-9DF9-EE7B8E05BA4E}" srcId="{AED112FE-8568-4190-9518-E5E0D6291458}" destId="{E075F2D1-19C9-45AA-97B2-A3AC7921FE26}" srcOrd="1" destOrd="0" parTransId="{CDA57CD6-C6AD-455E-B615-6CB2B27674F2}" sibTransId="{DA1C72D8-905A-467F-B24F-CACB07E93B6E}"/>
    <dgm:cxn modelId="{905B1AB1-FA51-4F09-A4F2-A433D2755603}" srcId="{74BAB706-2C7A-4CED-9371-28FE128021E0}" destId="{3E9D5DEB-62BD-4FEA-9482-CCAA25109497}" srcOrd="0" destOrd="0" parTransId="{18805DC6-834C-4D87-AD25-8112D09BA32A}" sibTransId="{4947DA2B-95A0-4685-B04C-A43869E615F1}"/>
    <dgm:cxn modelId="{461EBE3A-9A22-4E35-AF2B-F728B44EF8FE}" srcId="{57271CCE-37C4-41AC-8528-3CE5E3DB7C75}" destId="{66288DCD-40D2-4188-ACBB-84BEB19370B6}" srcOrd="1" destOrd="0" parTransId="{AD5C6694-3E98-434F-A255-FE7F16C514DA}" sibTransId="{C67B6912-866A-46F6-8FBC-24A68CD376EC}"/>
    <dgm:cxn modelId="{7D3FEC65-C883-413C-9362-E59495F6CC96}" srcId="{76926345-A7D8-4277-AA19-F7BDCBA11221}" destId="{27B7A478-F889-4A40-9537-08799E0EBD78}" srcOrd="1" destOrd="0" parTransId="{6954D5E0-915A-411B-9FA7-82DBA1944206}" sibTransId="{00DD5832-1684-4B9D-8748-EC06C7641A70}"/>
    <dgm:cxn modelId="{C5203948-2BC0-4AE2-BE60-8345863F285E}" type="presOf" srcId="{8E5FA0E1-D782-413A-9C76-4968CCD6F7D8}" destId="{DAF975F9-8E97-40D8-B1D6-D5CACDCC896B}" srcOrd="0" destOrd="0" presId="urn:microsoft.com/office/officeart/2005/8/layout/hierarchy3"/>
    <dgm:cxn modelId="{C104FF4C-7355-4D73-B506-4803CB211253}" type="presOf" srcId="{27B7A478-F889-4A40-9537-08799E0EBD78}" destId="{2DCF1FC2-ED70-44BD-93EC-82D2BA9555F1}" srcOrd="0" destOrd="0" presId="urn:microsoft.com/office/officeart/2005/8/layout/hierarchy3"/>
    <dgm:cxn modelId="{CF1F9668-E11D-4C1A-A49C-67B919C1AF9F}" srcId="{27B7A478-F889-4A40-9537-08799E0EBD78}" destId="{F52FE186-1828-4FE8-B7BB-8A1B283D2398}" srcOrd="0" destOrd="0" parTransId="{868B1184-670B-45CB-8E96-8DB0520EE138}" sibTransId="{FFE6CFC5-5C52-47D8-938C-428962D4AF6B}"/>
    <dgm:cxn modelId="{27D8812A-ECF9-4C77-BE68-CC7B811CB956}" type="presOf" srcId="{8CAC33EA-EE21-4667-8BCA-8B9E43275EF8}" destId="{7D48AA7D-1B87-4D7D-9EF5-7B9BB6D369CA}" srcOrd="0" destOrd="0" presId="urn:microsoft.com/office/officeart/2005/8/layout/hierarchy3"/>
    <dgm:cxn modelId="{B8633143-A716-43B1-8439-777A50750BD4}" type="presOf" srcId="{18805DC6-834C-4D87-AD25-8112D09BA32A}" destId="{8186171A-F126-49A4-B028-5E6B1EB75717}" srcOrd="0" destOrd="0" presId="urn:microsoft.com/office/officeart/2005/8/layout/hierarchy3"/>
    <dgm:cxn modelId="{723D0AAE-48DF-45BE-AE79-180C62D33CC3}" srcId="{76926345-A7D8-4277-AA19-F7BDCBA11221}" destId="{74BAB706-2C7A-4CED-9371-28FE128021E0}" srcOrd="3" destOrd="0" parTransId="{1908C159-3A78-4F4A-949B-AE42242E7A21}" sibTransId="{166D60C1-E635-4CD0-8F5B-66E27B2BF5CF}"/>
    <dgm:cxn modelId="{04ED334D-4045-49CE-8395-DDAD88AE41E0}" type="presOf" srcId="{AED112FE-8568-4190-9518-E5E0D6291458}" destId="{B69E227A-198F-4043-A663-699451676880}" srcOrd="1" destOrd="0" presId="urn:microsoft.com/office/officeart/2005/8/layout/hierarchy3"/>
    <dgm:cxn modelId="{FF8C5C12-162F-480D-B017-581BDEE39EFC}" type="presOf" srcId="{86798969-ABDF-40DC-8C9A-E9A899F09F98}" destId="{889B3DEB-5780-41F5-A03D-DE17E578FC9A}" srcOrd="0" destOrd="0" presId="urn:microsoft.com/office/officeart/2005/8/layout/hierarchy3"/>
    <dgm:cxn modelId="{8B1B9359-C5F0-4D4C-9CD2-6333DD17910C}" srcId="{57271CCE-37C4-41AC-8528-3CE5E3DB7C75}" destId="{6D76F702-A261-4396-A119-B75EA4A367CF}" srcOrd="2" destOrd="0" parTransId="{BFB86653-B0D3-43DD-8EE4-E602D3336B7E}" sibTransId="{9948D6EF-0F2E-4C59-96C5-9F56DBC4537E}"/>
    <dgm:cxn modelId="{DD9880E2-0707-4280-B712-C9CFCA4F7003}" srcId="{57271CCE-37C4-41AC-8528-3CE5E3DB7C75}" destId="{57D683C4-B648-4BA1-A3A9-8E44D0A8D0A4}" srcOrd="3" destOrd="0" parTransId="{8CAC33EA-EE21-4667-8BCA-8B9E43275EF8}" sibTransId="{2D966762-823D-47DE-8C84-EE09A6C54F6A}"/>
    <dgm:cxn modelId="{EB16097E-76AA-4372-B327-55EC49F978B5}" type="presOf" srcId="{57271CCE-37C4-41AC-8528-3CE5E3DB7C75}" destId="{1836234F-CE4B-4CE6-972E-982B4F317215}" srcOrd="1" destOrd="0" presId="urn:microsoft.com/office/officeart/2005/8/layout/hierarchy3"/>
    <dgm:cxn modelId="{000A3949-48E5-421B-A8F4-7889D99C14CD}" type="presOf" srcId="{27B7A478-F889-4A40-9537-08799E0EBD78}" destId="{D5019964-802B-4C5A-A178-180CBD6B663E}" srcOrd="1" destOrd="0" presId="urn:microsoft.com/office/officeart/2005/8/layout/hierarchy3"/>
    <dgm:cxn modelId="{60A9CEF7-F984-4708-A272-DCDD3C1603BB}" type="presOf" srcId="{E075F2D1-19C9-45AA-97B2-A3AC7921FE26}" destId="{8D4E60D3-9636-413D-8267-0F49F75AB137}" srcOrd="0" destOrd="0" presId="urn:microsoft.com/office/officeart/2005/8/layout/hierarchy3"/>
    <dgm:cxn modelId="{0E5C99C2-3344-43A7-8F82-B05987DED3CA}" type="presOf" srcId="{AF328008-5029-4B99-AE2F-FD5151B2E0D0}" destId="{AF186E14-1018-4242-B19B-A7E05C5A7580}" srcOrd="0" destOrd="0" presId="urn:microsoft.com/office/officeart/2005/8/layout/hierarchy3"/>
    <dgm:cxn modelId="{51C60E57-A14D-4C04-AB54-9A82532A624C}" type="presOf" srcId="{868B1184-670B-45CB-8E96-8DB0520EE138}" destId="{B1D06A92-483E-48F6-AA40-95793DA3D4B0}" srcOrd="0" destOrd="0" presId="urn:microsoft.com/office/officeart/2005/8/layout/hierarchy3"/>
    <dgm:cxn modelId="{E2EAB747-6B92-484C-8BDF-41FEE1BD98DD}" type="presOf" srcId="{57271CCE-37C4-41AC-8528-3CE5E3DB7C75}" destId="{2E98E579-2BEB-43A6-9FF4-B3003B5CC175}" srcOrd="0" destOrd="0" presId="urn:microsoft.com/office/officeart/2005/8/layout/hierarchy3"/>
    <dgm:cxn modelId="{1D1F98D8-C0E5-4344-A52F-DFD8B7E66958}" type="presOf" srcId="{57D683C4-B648-4BA1-A3A9-8E44D0A8D0A4}" destId="{0B64E08B-49D1-4094-867A-16347928A954}" srcOrd="0" destOrd="0" presId="urn:microsoft.com/office/officeart/2005/8/layout/hierarchy3"/>
    <dgm:cxn modelId="{0322FC72-7E2F-4347-B99A-58182857F9DE}" type="presOf" srcId="{BFB86653-B0D3-43DD-8EE4-E602D3336B7E}" destId="{D643B46F-454A-4F4C-AE27-5E1B47CA39C4}" srcOrd="0" destOrd="0" presId="urn:microsoft.com/office/officeart/2005/8/layout/hierarchy3"/>
    <dgm:cxn modelId="{0F7AAAE6-97EE-4B14-9C15-14DD171141D4}" type="presOf" srcId="{76926345-A7D8-4277-AA19-F7BDCBA11221}" destId="{6A634EBF-CD45-475F-9E5C-2FCEA7883A37}" srcOrd="0" destOrd="0" presId="urn:microsoft.com/office/officeart/2005/8/layout/hierarchy3"/>
    <dgm:cxn modelId="{CB318E73-E356-43FF-8646-4DAA61406398}" type="presOf" srcId="{3FDF1F19-2D73-48D7-834F-851938C2C16F}" destId="{4C5A72A7-0308-496A-8C5B-4FAD2FEE431A}" srcOrd="0" destOrd="0" presId="urn:microsoft.com/office/officeart/2005/8/layout/hierarchy3"/>
    <dgm:cxn modelId="{BED23D3C-4B60-416A-AD65-B266540B8A47}" type="presOf" srcId="{AED112FE-8568-4190-9518-E5E0D6291458}" destId="{A4671CFC-E191-4A51-A9CF-CFB67DFEBE67}" srcOrd="0" destOrd="0" presId="urn:microsoft.com/office/officeart/2005/8/layout/hierarchy3"/>
    <dgm:cxn modelId="{A1567AE6-02D2-4BAE-AD56-CF337FDDB914}" type="presOf" srcId="{46B39125-498F-4199-9D81-DE6ABE82740B}" destId="{7B26D4CB-7BFA-47F4-B00C-1D91E13E124D}" srcOrd="0" destOrd="0" presId="urn:microsoft.com/office/officeart/2005/8/layout/hierarchy3"/>
    <dgm:cxn modelId="{3EBC043D-F73F-4BF0-9D4C-7B1EFD880883}" type="presOf" srcId="{9A662832-5153-40C2-8039-C7504C15BD03}" destId="{861A950D-6A96-4A1D-884D-34EF1DA0B0D6}" srcOrd="0" destOrd="0" presId="urn:microsoft.com/office/officeart/2005/8/layout/hierarchy3"/>
    <dgm:cxn modelId="{1DE71A13-CB0F-4632-8240-678A531B380F}" srcId="{57271CCE-37C4-41AC-8528-3CE5E3DB7C75}" destId="{3FDF1F19-2D73-48D7-834F-851938C2C16F}" srcOrd="0" destOrd="0" parTransId="{CDF0D57B-83C0-4611-971E-46149547E627}" sibTransId="{9BBF4DF3-169F-4D08-857A-118785CD9BA5}"/>
    <dgm:cxn modelId="{D23ECC3A-C80F-4381-8923-B9ACBF228694}" type="presOf" srcId="{26721202-75E8-47F7-AF78-DF7DE76B324B}" destId="{38F3FD41-076D-40BA-9A30-B571E81200A6}" srcOrd="0" destOrd="0" presId="urn:microsoft.com/office/officeart/2005/8/layout/hierarchy3"/>
    <dgm:cxn modelId="{F3A98B13-8A3A-4A09-9288-7098A9870269}" type="presOf" srcId="{AD5C6694-3E98-434F-A255-FE7F16C514DA}" destId="{380707A1-7C7C-44A9-A35F-3FC8A0D08D2E}" srcOrd="0" destOrd="0" presId="urn:microsoft.com/office/officeart/2005/8/layout/hierarchy3"/>
    <dgm:cxn modelId="{548566B4-975C-4CDF-BF18-46B66354E3CF}" type="presOf" srcId="{74BAB706-2C7A-4CED-9371-28FE128021E0}" destId="{1C73718C-1867-4DF3-B98B-E66FBF438A76}" srcOrd="0" destOrd="0" presId="urn:microsoft.com/office/officeart/2005/8/layout/hierarchy3"/>
    <dgm:cxn modelId="{5F9EEE21-0C13-44CF-98B4-73368FDDCB16}" type="presOf" srcId="{66288DCD-40D2-4188-ACBB-84BEB19370B6}" destId="{7B1AAA93-6FD0-4C43-9BDF-B0FB952A41CC}" srcOrd="0" destOrd="0" presId="urn:microsoft.com/office/officeart/2005/8/layout/hierarchy3"/>
    <dgm:cxn modelId="{1CEDA296-B308-41DD-8738-F4E417BE42F5}" type="presOf" srcId="{F52FE186-1828-4FE8-B7BB-8A1B283D2398}" destId="{EA5BBA08-CC8E-4491-BE9E-98FF9F5B9B58}" srcOrd="0" destOrd="0" presId="urn:microsoft.com/office/officeart/2005/8/layout/hierarchy3"/>
    <dgm:cxn modelId="{362A3ABE-F6D1-459F-9E52-D88FD011B398}" type="presOf" srcId="{CDA57CD6-C6AD-455E-B615-6CB2B27674F2}" destId="{08557D3A-3D45-4F67-B57F-D2753643606B}" srcOrd="0" destOrd="0" presId="urn:microsoft.com/office/officeart/2005/8/layout/hierarchy3"/>
    <dgm:cxn modelId="{B89A48BA-BB5C-453F-B42A-970A215D65BA}" type="presOf" srcId="{74BAB706-2C7A-4CED-9371-28FE128021E0}" destId="{CF0D74BA-4FAE-46C1-B7A4-6E066AF9C3F9}" srcOrd="1" destOrd="0" presId="urn:microsoft.com/office/officeart/2005/8/layout/hierarchy3"/>
    <dgm:cxn modelId="{614C2DE4-4EAB-4B7B-995F-B52F87D0AA62}" srcId="{27B7A478-F889-4A40-9537-08799E0EBD78}" destId="{9A662832-5153-40C2-8039-C7504C15BD03}" srcOrd="1" destOrd="0" parTransId="{46B39125-498F-4199-9D81-DE6ABE82740B}" sibTransId="{540EBAFC-BDDC-4FBE-B8CE-B124ACAB85BB}"/>
    <dgm:cxn modelId="{E3F0A007-6CAA-419E-8062-36012BF0730E}" type="presOf" srcId="{6D76F702-A261-4396-A119-B75EA4A367CF}" destId="{70DF8A06-364A-4996-816F-4D5E07B7F085}" srcOrd="0" destOrd="0" presId="urn:microsoft.com/office/officeart/2005/8/layout/hierarchy3"/>
    <dgm:cxn modelId="{F3A635D5-0631-4CF8-827B-A9C3CE861370}" srcId="{76926345-A7D8-4277-AA19-F7BDCBA11221}" destId="{AED112FE-8568-4190-9518-E5E0D6291458}" srcOrd="2" destOrd="0" parTransId="{16101FA7-88CE-4BA3-91D2-F060295ACA55}" sibTransId="{1500248C-97C0-44DE-B0A0-B108B22AD4E4}"/>
    <dgm:cxn modelId="{45E0DC76-9500-42AD-8E44-3DCDD3D8460C}" srcId="{76926345-A7D8-4277-AA19-F7BDCBA11221}" destId="{57271CCE-37C4-41AC-8528-3CE5E3DB7C75}" srcOrd="0" destOrd="0" parTransId="{8EB6F53C-06CD-4FCA-B493-5E7A44C97F00}" sibTransId="{92E7D6C7-DA29-4502-8990-13B6891351BD}"/>
    <dgm:cxn modelId="{199D8702-5654-4995-9A36-BA730BCD500D}" type="presParOf" srcId="{6A634EBF-CD45-475F-9E5C-2FCEA7883A37}" destId="{D37EDBFF-2591-4294-B635-38EE073307B5}" srcOrd="0" destOrd="0" presId="urn:microsoft.com/office/officeart/2005/8/layout/hierarchy3"/>
    <dgm:cxn modelId="{C25D10D8-E682-41E2-8C6B-E480459B6F30}" type="presParOf" srcId="{D37EDBFF-2591-4294-B635-38EE073307B5}" destId="{60A549A6-AC2F-4C8F-8FC6-FCBBAD51B6F1}" srcOrd="0" destOrd="0" presId="urn:microsoft.com/office/officeart/2005/8/layout/hierarchy3"/>
    <dgm:cxn modelId="{BBAD109C-80A8-4985-92EC-47F6A9C28030}" type="presParOf" srcId="{60A549A6-AC2F-4C8F-8FC6-FCBBAD51B6F1}" destId="{2E98E579-2BEB-43A6-9FF4-B3003B5CC175}" srcOrd="0" destOrd="0" presId="urn:microsoft.com/office/officeart/2005/8/layout/hierarchy3"/>
    <dgm:cxn modelId="{DAF8ACD0-F1A7-4758-B5BC-A20376339895}" type="presParOf" srcId="{60A549A6-AC2F-4C8F-8FC6-FCBBAD51B6F1}" destId="{1836234F-CE4B-4CE6-972E-982B4F317215}" srcOrd="1" destOrd="0" presId="urn:microsoft.com/office/officeart/2005/8/layout/hierarchy3"/>
    <dgm:cxn modelId="{A136A5FB-8F4C-4A7A-8CC3-8F91D869A838}" type="presParOf" srcId="{D37EDBFF-2591-4294-B635-38EE073307B5}" destId="{5B2C54F7-3FD4-4773-9AA6-A5A5FEB5FC19}" srcOrd="1" destOrd="0" presId="urn:microsoft.com/office/officeart/2005/8/layout/hierarchy3"/>
    <dgm:cxn modelId="{ACE22F14-7ACA-4F7A-AE84-FDCDE4C1EFCA}" type="presParOf" srcId="{5B2C54F7-3FD4-4773-9AA6-A5A5FEB5FC19}" destId="{F7DC98A4-7E13-4514-B79F-00AFEE314A00}" srcOrd="0" destOrd="0" presId="urn:microsoft.com/office/officeart/2005/8/layout/hierarchy3"/>
    <dgm:cxn modelId="{D149AC04-B03F-4D33-AB3E-695B8FAC9358}" type="presParOf" srcId="{5B2C54F7-3FD4-4773-9AA6-A5A5FEB5FC19}" destId="{4C5A72A7-0308-496A-8C5B-4FAD2FEE431A}" srcOrd="1" destOrd="0" presId="urn:microsoft.com/office/officeart/2005/8/layout/hierarchy3"/>
    <dgm:cxn modelId="{401D929A-517F-49B5-A531-AFB8785437E9}" type="presParOf" srcId="{5B2C54F7-3FD4-4773-9AA6-A5A5FEB5FC19}" destId="{380707A1-7C7C-44A9-A35F-3FC8A0D08D2E}" srcOrd="2" destOrd="0" presId="urn:microsoft.com/office/officeart/2005/8/layout/hierarchy3"/>
    <dgm:cxn modelId="{2A4B1862-99B3-46D0-8C06-DEE3D8EBD47A}" type="presParOf" srcId="{5B2C54F7-3FD4-4773-9AA6-A5A5FEB5FC19}" destId="{7B1AAA93-6FD0-4C43-9BDF-B0FB952A41CC}" srcOrd="3" destOrd="0" presId="urn:microsoft.com/office/officeart/2005/8/layout/hierarchy3"/>
    <dgm:cxn modelId="{9AE7CD40-3E27-41A3-A094-69DB210BEE84}" type="presParOf" srcId="{5B2C54F7-3FD4-4773-9AA6-A5A5FEB5FC19}" destId="{D643B46F-454A-4F4C-AE27-5E1B47CA39C4}" srcOrd="4" destOrd="0" presId="urn:microsoft.com/office/officeart/2005/8/layout/hierarchy3"/>
    <dgm:cxn modelId="{B199E5DD-E950-436A-94EC-66F9ACA6664F}" type="presParOf" srcId="{5B2C54F7-3FD4-4773-9AA6-A5A5FEB5FC19}" destId="{70DF8A06-364A-4996-816F-4D5E07B7F085}" srcOrd="5" destOrd="0" presId="urn:microsoft.com/office/officeart/2005/8/layout/hierarchy3"/>
    <dgm:cxn modelId="{AA912EAB-0D50-4A69-81B9-8904881397BA}" type="presParOf" srcId="{5B2C54F7-3FD4-4773-9AA6-A5A5FEB5FC19}" destId="{7D48AA7D-1B87-4D7D-9EF5-7B9BB6D369CA}" srcOrd="6" destOrd="0" presId="urn:microsoft.com/office/officeart/2005/8/layout/hierarchy3"/>
    <dgm:cxn modelId="{AD6B5819-B196-4074-9BDC-24124979DC8D}" type="presParOf" srcId="{5B2C54F7-3FD4-4773-9AA6-A5A5FEB5FC19}" destId="{0B64E08B-49D1-4094-867A-16347928A954}" srcOrd="7" destOrd="0" presId="urn:microsoft.com/office/officeart/2005/8/layout/hierarchy3"/>
    <dgm:cxn modelId="{47BA03F5-9DE6-4ABC-B309-D959C20FC71C}" type="presParOf" srcId="{6A634EBF-CD45-475F-9E5C-2FCEA7883A37}" destId="{9A297B84-207E-4EF5-8F52-63D3FC3042B4}" srcOrd="1" destOrd="0" presId="urn:microsoft.com/office/officeart/2005/8/layout/hierarchy3"/>
    <dgm:cxn modelId="{BC476F1C-28B6-40E1-9111-27D6E4095442}" type="presParOf" srcId="{9A297B84-207E-4EF5-8F52-63D3FC3042B4}" destId="{23280A5D-59B7-4789-B4A0-36A6305CA67C}" srcOrd="0" destOrd="0" presId="urn:microsoft.com/office/officeart/2005/8/layout/hierarchy3"/>
    <dgm:cxn modelId="{43395B14-194F-4FCD-B2AC-EA27A1EC2CFB}" type="presParOf" srcId="{23280A5D-59B7-4789-B4A0-36A6305CA67C}" destId="{2DCF1FC2-ED70-44BD-93EC-82D2BA9555F1}" srcOrd="0" destOrd="0" presId="urn:microsoft.com/office/officeart/2005/8/layout/hierarchy3"/>
    <dgm:cxn modelId="{5E6D7D4F-8720-4441-BC49-7C543107EA64}" type="presParOf" srcId="{23280A5D-59B7-4789-B4A0-36A6305CA67C}" destId="{D5019964-802B-4C5A-A178-180CBD6B663E}" srcOrd="1" destOrd="0" presId="urn:microsoft.com/office/officeart/2005/8/layout/hierarchy3"/>
    <dgm:cxn modelId="{10AF8313-1507-43E4-81EE-DFB47DC55059}" type="presParOf" srcId="{9A297B84-207E-4EF5-8F52-63D3FC3042B4}" destId="{DA6A7E85-A607-4255-BA64-258CFA56937B}" srcOrd="1" destOrd="0" presId="urn:microsoft.com/office/officeart/2005/8/layout/hierarchy3"/>
    <dgm:cxn modelId="{37562180-146A-4DA5-AB49-CDACEA005811}" type="presParOf" srcId="{DA6A7E85-A607-4255-BA64-258CFA56937B}" destId="{B1D06A92-483E-48F6-AA40-95793DA3D4B0}" srcOrd="0" destOrd="0" presId="urn:microsoft.com/office/officeart/2005/8/layout/hierarchy3"/>
    <dgm:cxn modelId="{55286802-804A-4D9B-A330-0943D8B3A6CF}" type="presParOf" srcId="{DA6A7E85-A607-4255-BA64-258CFA56937B}" destId="{EA5BBA08-CC8E-4491-BE9E-98FF9F5B9B58}" srcOrd="1" destOrd="0" presId="urn:microsoft.com/office/officeart/2005/8/layout/hierarchy3"/>
    <dgm:cxn modelId="{AC4E45DF-B3EC-4290-93DA-6B71322A9049}" type="presParOf" srcId="{DA6A7E85-A607-4255-BA64-258CFA56937B}" destId="{7B26D4CB-7BFA-47F4-B00C-1D91E13E124D}" srcOrd="2" destOrd="0" presId="urn:microsoft.com/office/officeart/2005/8/layout/hierarchy3"/>
    <dgm:cxn modelId="{74FAA63E-B983-49DF-81B4-460790D79BA2}" type="presParOf" srcId="{DA6A7E85-A607-4255-BA64-258CFA56937B}" destId="{861A950D-6A96-4A1D-884D-34EF1DA0B0D6}" srcOrd="3" destOrd="0" presId="urn:microsoft.com/office/officeart/2005/8/layout/hierarchy3"/>
    <dgm:cxn modelId="{B80B9794-9780-4F12-81B0-21415725573F}" type="presParOf" srcId="{6A634EBF-CD45-475F-9E5C-2FCEA7883A37}" destId="{0E7C00E3-F934-4342-B980-7F12838976EA}" srcOrd="2" destOrd="0" presId="urn:microsoft.com/office/officeart/2005/8/layout/hierarchy3"/>
    <dgm:cxn modelId="{81E93B60-0172-47AA-9FE9-B5EB63FAAE66}" type="presParOf" srcId="{0E7C00E3-F934-4342-B980-7F12838976EA}" destId="{5A2BB073-B130-479C-8716-420FC184F09B}" srcOrd="0" destOrd="0" presId="urn:microsoft.com/office/officeart/2005/8/layout/hierarchy3"/>
    <dgm:cxn modelId="{446EBA15-9FDE-44E4-A9E3-88F4F31B6416}" type="presParOf" srcId="{5A2BB073-B130-479C-8716-420FC184F09B}" destId="{A4671CFC-E191-4A51-A9CF-CFB67DFEBE67}" srcOrd="0" destOrd="0" presId="urn:microsoft.com/office/officeart/2005/8/layout/hierarchy3"/>
    <dgm:cxn modelId="{F27E5A0F-09D4-455D-944D-D9F48AF90AC9}" type="presParOf" srcId="{5A2BB073-B130-479C-8716-420FC184F09B}" destId="{B69E227A-198F-4043-A663-699451676880}" srcOrd="1" destOrd="0" presId="urn:microsoft.com/office/officeart/2005/8/layout/hierarchy3"/>
    <dgm:cxn modelId="{08A8BDFA-EFAF-437C-9E8C-759EC481EC07}" type="presParOf" srcId="{0E7C00E3-F934-4342-B980-7F12838976EA}" destId="{D78E5197-88A0-42A8-BCC7-ABBEE99C3EE1}" srcOrd="1" destOrd="0" presId="urn:microsoft.com/office/officeart/2005/8/layout/hierarchy3"/>
    <dgm:cxn modelId="{567227EB-98F8-40BA-A391-3592FC2D4EDA}" type="presParOf" srcId="{D78E5197-88A0-42A8-BCC7-ABBEE99C3EE1}" destId="{DAF975F9-8E97-40D8-B1D6-D5CACDCC896B}" srcOrd="0" destOrd="0" presId="urn:microsoft.com/office/officeart/2005/8/layout/hierarchy3"/>
    <dgm:cxn modelId="{3F7B82C0-5A6A-4AAE-B2D2-983D1C6900A7}" type="presParOf" srcId="{D78E5197-88A0-42A8-BCC7-ABBEE99C3EE1}" destId="{AF186E14-1018-4242-B19B-A7E05C5A7580}" srcOrd="1" destOrd="0" presId="urn:microsoft.com/office/officeart/2005/8/layout/hierarchy3"/>
    <dgm:cxn modelId="{DC34CCD5-2F6C-4B27-B6B3-3511077E7449}" type="presParOf" srcId="{D78E5197-88A0-42A8-BCC7-ABBEE99C3EE1}" destId="{08557D3A-3D45-4F67-B57F-D2753643606B}" srcOrd="2" destOrd="0" presId="urn:microsoft.com/office/officeart/2005/8/layout/hierarchy3"/>
    <dgm:cxn modelId="{81B578B1-6B49-4E37-ADBE-60D6E5864CBF}" type="presParOf" srcId="{D78E5197-88A0-42A8-BCC7-ABBEE99C3EE1}" destId="{8D4E60D3-9636-413D-8267-0F49F75AB137}" srcOrd="3" destOrd="0" presId="urn:microsoft.com/office/officeart/2005/8/layout/hierarchy3"/>
    <dgm:cxn modelId="{135A882C-4575-4FBB-A9A4-C8F90F91BDD6}" type="presParOf" srcId="{6A634EBF-CD45-475F-9E5C-2FCEA7883A37}" destId="{7918564C-997D-485C-8AF9-BE595C41E626}" srcOrd="3" destOrd="0" presId="urn:microsoft.com/office/officeart/2005/8/layout/hierarchy3"/>
    <dgm:cxn modelId="{81276EB7-AA8F-493E-A9C1-F6A8CEBB5693}" type="presParOf" srcId="{7918564C-997D-485C-8AF9-BE595C41E626}" destId="{3C559FF2-187A-48F8-B0C9-2CCB5D5109BA}" srcOrd="0" destOrd="0" presId="urn:microsoft.com/office/officeart/2005/8/layout/hierarchy3"/>
    <dgm:cxn modelId="{1C0FC43E-9C33-45A6-B2C9-6CFDED5F4311}" type="presParOf" srcId="{3C559FF2-187A-48F8-B0C9-2CCB5D5109BA}" destId="{1C73718C-1867-4DF3-B98B-E66FBF438A76}" srcOrd="0" destOrd="0" presId="urn:microsoft.com/office/officeart/2005/8/layout/hierarchy3"/>
    <dgm:cxn modelId="{0D129889-D585-436D-B986-048C6A633835}" type="presParOf" srcId="{3C559FF2-187A-48F8-B0C9-2CCB5D5109BA}" destId="{CF0D74BA-4FAE-46C1-B7A4-6E066AF9C3F9}" srcOrd="1" destOrd="0" presId="urn:microsoft.com/office/officeart/2005/8/layout/hierarchy3"/>
    <dgm:cxn modelId="{0488EE19-B6DD-4EF0-9FC1-E335EB0A8C24}" type="presParOf" srcId="{7918564C-997D-485C-8AF9-BE595C41E626}" destId="{9FF78731-73DB-4200-80D7-DB5C1A8415C9}" srcOrd="1" destOrd="0" presId="urn:microsoft.com/office/officeart/2005/8/layout/hierarchy3"/>
    <dgm:cxn modelId="{7116B8DB-8E80-4BA4-B78F-2613062D29AC}" type="presParOf" srcId="{9FF78731-73DB-4200-80D7-DB5C1A8415C9}" destId="{8186171A-F126-49A4-B028-5E6B1EB75717}" srcOrd="0" destOrd="0" presId="urn:microsoft.com/office/officeart/2005/8/layout/hierarchy3"/>
    <dgm:cxn modelId="{CC8BE832-67CF-4BDA-A568-76A6A729672A}" type="presParOf" srcId="{9FF78731-73DB-4200-80D7-DB5C1A8415C9}" destId="{FE681536-93BB-4496-8AAD-97BF9F8DDA90}" srcOrd="1" destOrd="0" presId="urn:microsoft.com/office/officeart/2005/8/layout/hierarchy3"/>
    <dgm:cxn modelId="{F032E31F-4F7F-4650-900A-A08C45012C25}" type="presParOf" srcId="{9FF78731-73DB-4200-80D7-DB5C1A8415C9}" destId="{38F3FD41-076D-40BA-9A30-B571E81200A6}" srcOrd="2" destOrd="0" presId="urn:microsoft.com/office/officeart/2005/8/layout/hierarchy3"/>
    <dgm:cxn modelId="{15784476-D25C-4076-BAAB-27A09A84DBD8}" type="presParOf" srcId="{9FF78731-73DB-4200-80D7-DB5C1A8415C9}" destId="{889B3DEB-5780-41F5-A03D-DE17E578FC9A}" srcOrd="3" destOrd="0" presId="urn:microsoft.com/office/officeart/2005/8/layout/hierarchy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C562E2-0DFE-4764-B507-7732E224649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08FD9C-A2F8-4B88-94A4-DE3AE5EFF6F9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1200,43347 тыс. руб.</a:t>
          </a:r>
          <a:endParaRPr lang="ru-RU" dirty="0">
            <a:solidFill>
              <a:schemeClr val="bg1"/>
            </a:solidFill>
          </a:endParaRPr>
        </a:p>
      </dgm:t>
    </dgm:pt>
    <dgm:pt modelId="{8FA4FED8-1FAC-4BC5-B242-CF326432F8D4}" type="parTrans" cxnId="{F74DE68A-419F-4403-92BD-E616D1637D5C}">
      <dgm:prSet/>
      <dgm:spPr/>
      <dgm:t>
        <a:bodyPr/>
        <a:lstStyle/>
        <a:p>
          <a:endParaRPr lang="ru-RU"/>
        </a:p>
      </dgm:t>
    </dgm:pt>
    <dgm:pt modelId="{ABD075FC-1F44-4552-89AA-A4F5C1751CF5}" type="sibTrans" cxnId="{F74DE68A-419F-4403-92BD-E616D1637D5C}">
      <dgm:prSet/>
      <dgm:spPr/>
      <dgm:t>
        <a:bodyPr/>
        <a:lstStyle/>
        <a:p>
          <a:endParaRPr lang="ru-RU"/>
        </a:p>
      </dgm:t>
    </dgm:pt>
    <dgm:pt modelId="{4A4C2A9E-5C05-47C8-9DAF-462C482E466D}">
      <dgm:prSet phldrT="[Текст]" custT="1"/>
      <dgm:spPr/>
      <dgm:t>
        <a:bodyPr/>
        <a:lstStyle/>
        <a:p>
          <a:r>
            <a:rPr lang="ru-RU" sz="2000" dirty="0" smtClean="0"/>
            <a:t>Ремонт помещений в здании лыжной базы ДЮСШ</a:t>
          </a:r>
          <a:endParaRPr lang="ru-RU" sz="2000" dirty="0"/>
        </a:p>
      </dgm:t>
    </dgm:pt>
    <dgm:pt modelId="{49B39106-48FD-4E9C-918B-BD094295E1BD}" type="parTrans" cxnId="{66911019-D815-48B8-BAB4-7817F7D42D82}">
      <dgm:prSet/>
      <dgm:spPr/>
      <dgm:t>
        <a:bodyPr/>
        <a:lstStyle/>
        <a:p>
          <a:endParaRPr lang="ru-RU"/>
        </a:p>
      </dgm:t>
    </dgm:pt>
    <dgm:pt modelId="{0C04E863-86EC-465C-AE39-1FCFEC64E4A9}" type="sibTrans" cxnId="{66911019-D815-48B8-BAB4-7817F7D42D82}">
      <dgm:prSet/>
      <dgm:spPr/>
      <dgm:t>
        <a:bodyPr/>
        <a:lstStyle/>
        <a:p>
          <a:endParaRPr lang="ru-RU"/>
        </a:p>
      </dgm:t>
    </dgm:pt>
    <dgm:pt modelId="{92FC7822-BC7F-439B-8B21-B086AF3E773F}">
      <dgm:prSet phldrT="[Текст]"/>
      <dgm:spPr/>
      <dgm:t>
        <a:bodyPr/>
        <a:lstStyle/>
        <a:p>
          <a:r>
            <a:rPr lang="ru-RU" dirty="0" smtClean="0"/>
            <a:t>1291.88246 тыс. руб.</a:t>
          </a:r>
          <a:endParaRPr lang="ru-RU" dirty="0"/>
        </a:p>
      </dgm:t>
    </dgm:pt>
    <dgm:pt modelId="{7EA064D6-B0DF-472E-9F08-F8A2AD9D47D0}" type="parTrans" cxnId="{20F3BF6C-6EF9-41BB-A89E-0504D3B2049D}">
      <dgm:prSet/>
      <dgm:spPr/>
      <dgm:t>
        <a:bodyPr/>
        <a:lstStyle/>
        <a:p>
          <a:endParaRPr lang="ru-RU"/>
        </a:p>
      </dgm:t>
    </dgm:pt>
    <dgm:pt modelId="{86CFC0FB-ED90-40C8-835B-994AA40ED365}" type="sibTrans" cxnId="{20F3BF6C-6EF9-41BB-A89E-0504D3B2049D}">
      <dgm:prSet/>
      <dgm:spPr/>
      <dgm:t>
        <a:bodyPr/>
        <a:lstStyle/>
        <a:p>
          <a:endParaRPr lang="ru-RU"/>
        </a:p>
      </dgm:t>
    </dgm:pt>
    <dgm:pt modelId="{694439C7-E3E0-4157-8F70-3A8A964C3775}">
      <dgm:prSet phldrT="[Текст]" custT="1"/>
      <dgm:spPr/>
      <dgm:t>
        <a:bodyPr/>
        <a:lstStyle/>
        <a:p>
          <a:r>
            <a:rPr lang="ru-RU" sz="2000" dirty="0" smtClean="0"/>
            <a:t>Ремонт спортивного зала в здании ДЮСШ </a:t>
          </a:r>
          <a:endParaRPr lang="ru-RU" sz="2000" dirty="0"/>
        </a:p>
      </dgm:t>
    </dgm:pt>
    <dgm:pt modelId="{5EB2C8CA-953E-4C3A-A9D0-1C96069849BF}" type="parTrans" cxnId="{254CCA3A-700C-47AD-B8AA-903D5710B778}">
      <dgm:prSet/>
      <dgm:spPr/>
      <dgm:t>
        <a:bodyPr/>
        <a:lstStyle/>
        <a:p>
          <a:endParaRPr lang="ru-RU"/>
        </a:p>
      </dgm:t>
    </dgm:pt>
    <dgm:pt modelId="{27B8BDC9-E7D0-457C-B6A4-507038AE605F}" type="sibTrans" cxnId="{254CCA3A-700C-47AD-B8AA-903D5710B778}">
      <dgm:prSet/>
      <dgm:spPr/>
      <dgm:t>
        <a:bodyPr/>
        <a:lstStyle/>
        <a:p>
          <a:endParaRPr lang="ru-RU"/>
        </a:p>
      </dgm:t>
    </dgm:pt>
    <dgm:pt modelId="{0657BEFF-1D13-40B4-B43C-9EAD6DFCD96C}">
      <dgm:prSet phldrT="[Текст]"/>
      <dgm:spPr/>
      <dgm:t>
        <a:bodyPr/>
        <a:lstStyle/>
        <a:p>
          <a:r>
            <a:rPr lang="ru-RU" dirty="0" smtClean="0"/>
            <a:t>1679,67982 тыс.руб.</a:t>
          </a:r>
          <a:endParaRPr lang="ru-RU" dirty="0"/>
        </a:p>
      </dgm:t>
    </dgm:pt>
    <dgm:pt modelId="{F2F63ED0-F6BE-4120-B2D9-8092D2737E61}" type="parTrans" cxnId="{BEF94C3E-05E6-4B2F-8E5C-BE55F7B7B7B8}">
      <dgm:prSet/>
      <dgm:spPr/>
      <dgm:t>
        <a:bodyPr/>
        <a:lstStyle/>
        <a:p>
          <a:endParaRPr lang="ru-RU"/>
        </a:p>
      </dgm:t>
    </dgm:pt>
    <dgm:pt modelId="{ED6C2494-E960-4F8C-B663-DE353F5E263C}" type="sibTrans" cxnId="{BEF94C3E-05E6-4B2F-8E5C-BE55F7B7B7B8}">
      <dgm:prSet/>
      <dgm:spPr/>
      <dgm:t>
        <a:bodyPr/>
        <a:lstStyle/>
        <a:p>
          <a:endParaRPr lang="ru-RU"/>
        </a:p>
      </dgm:t>
    </dgm:pt>
    <dgm:pt modelId="{CC5F2FFB-07E0-4AF1-841A-D357E8287331}">
      <dgm:prSet phldrT="[Текст]" custT="1"/>
      <dgm:spPr/>
      <dgm:t>
        <a:bodyPr/>
        <a:lstStyle/>
        <a:p>
          <a:r>
            <a:rPr lang="ru-RU" sz="1600" dirty="0" smtClean="0"/>
            <a:t>Ремонт полов в коридорах, классах, столовой ОСОШ</a:t>
          </a:r>
          <a:endParaRPr lang="ru-RU" sz="1600" dirty="0"/>
        </a:p>
      </dgm:t>
    </dgm:pt>
    <dgm:pt modelId="{234E3E5A-745D-4CCF-B972-AE09C4772D77}" type="parTrans" cxnId="{25AE3EA1-85B2-47DA-8D1C-4793C274FF46}">
      <dgm:prSet/>
      <dgm:spPr/>
      <dgm:t>
        <a:bodyPr/>
        <a:lstStyle/>
        <a:p>
          <a:endParaRPr lang="ru-RU"/>
        </a:p>
      </dgm:t>
    </dgm:pt>
    <dgm:pt modelId="{21717079-14FE-446C-B9B2-0E087E3A8189}" type="sibTrans" cxnId="{25AE3EA1-85B2-47DA-8D1C-4793C274FF46}">
      <dgm:prSet/>
      <dgm:spPr/>
      <dgm:t>
        <a:bodyPr/>
        <a:lstStyle/>
        <a:p>
          <a:endParaRPr lang="ru-RU"/>
        </a:p>
      </dgm:t>
    </dgm:pt>
    <dgm:pt modelId="{8202FE14-1F7F-45B6-9A4A-C1D44ED87DEB}">
      <dgm:prSet phldrT="[Текст]" custT="1"/>
      <dgm:spPr/>
      <dgm:t>
        <a:bodyPr/>
        <a:lstStyle/>
        <a:p>
          <a:r>
            <a:rPr lang="ru-RU" sz="1600" dirty="0" smtClean="0"/>
            <a:t>ремонт актового зала, туалетных комнат ОСОШ</a:t>
          </a:r>
          <a:endParaRPr lang="ru-RU" sz="1600" dirty="0"/>
        </a:p>
      </dgm:t>
    </dgm:pt>
    <dgm:pt modelId="{E206F003-B7F6-4F17-8A96-A4E2C0BFEA37}" type="parTrans" cxnId="{56C4E238-0C6A-4166-852F-C8AD77B2F369}">
      <dgm:prSet/>
      <dgm:spPr/>
      <dgm:t>
        <a:bodyPr/>
        <a:lstStyle/>
        <a:p>
          <a:endParaRPr lang="ru-RU"/>
        </a:p>
      </dgm:t>
    </dgm:pt>
    <dgm:pt modelId="{50D3B535-8CDF-4530-87C5-F6F3DCD1D310}" type="sibTrans" cxnId="{56C4E238-0C6A-4166-852F-C8AD77B2F369}">
      <dgm:prSet/>
      <dgm:spPr/>
      <dgm:t>
        <a:bodyPr/>
        <a:lstStyle/>
        <a:p>
          <a:endParaRPr lang="ru-RU"/>
        </a:p>
      </dgm:t>
    </dgm:pt>
    <dgm:pt modelId="{60BFC124-59A3-41A1-BA37-A9595F999F7E}">
      <dgm:prSet phldrT="[Текст]"/>
      <dgm:spPr/>
      <dgm:t>
        <a:bodyPr/>
        <a:lstStyle/>
        <a:p>
          <a:r>
            <a:rPr lang="ru-RU" dirty="0" smtClean="0"/>
            <a:t>884,20274 тыс. руб.</a:t>
          </a:r>
          <a:endParaRPr lang="ru-RU" dirty="0"/>
        </a:p>
      </dgm:t>
    </dgm:pt>
    <dgm:pt modelId="{35E190B3-455E-4872-B78E-CEF37415E4A8}" type="parTrans" cxnId="{98010035-7723-4D43-8C8A-426B23700134}">
      <dgm:prSet/>
      <dgm:spPr/>
      <dgm:t>
        <a:bodyPr/>
        <a:lstStyle/>
        <a:p>
          <a:endParaRPr lang="ru-RU"/>
        </a:p>
      </dgm:t>
    </dgm:pt>
    <dgm:pt modelId="{D2785081-08EB-4300-BB98-AD0FD92F8CC0}" type="sibTrans" cxnId="{98010035-7723-4D43-8C8A-426B23700134}">
      <dgm:prSet/>
      <dgm:spPr/>
      <dgm:t>
        <a:bodyPr/>
        <a:lstStyle/>
        <a:p>
          <a:endParaRPr lang="ru-RU"/>
        </a:p>
      </dgm:t>
    </dgm:pt>
    <dgm:pt modelId="{DC9DBBF2-BB0C-4689-89C9-1052AD08EEC8}">
      <dgm:prSet phldrT="[Текст]" custT="1"/>
      <dgm:spPr/>
      <dgm:t>
        <a:bodyPr/>
        <a:lstStyle/>
        <a:p>
          <a:r>
            <a:rPr lang="ru-RU" sz="1800" dirty="0" smtClean="0"/>
            <a:t>Ремонт ограждения КСОШ №1</a:t>
          </a:r>
          <a:endParaRPr lang="ru-RU" sz="1800" dirty="0"/>
        </a:p>
      </dgm:t>
    </dgm:pt>
    <dgm:pt modelId="{4ABB20DE-E0B5-45A7-A5E4-448F8F17DDE7}" type="parTrans" cxnId="{D49F7606-4BD0-4110-934C-BE4D4111C130}">
      <dgm:prSet/>
      <dgm:spPr/>
      <dgm:t>
        <a:bodyPr/>
        <a:lstStyle/>
        <a:p>
          <a:endParaRPr lang="ru-RU"/>
        </a:p>
      </dgm:t>
    </dgm:pt>
    <dgm:pt modelId="{F3680A54-AF65-4DAC-9D61-F6D592AEF23A}" type="sibTrans" cxnId="{D49F7606-4BD0-4110-934C-BE4D4111C130}">
      <dgm:prSet/>
      <dgm:spPr/>
      <dgm:t>
        <a:bodyPr/>
        <a:lstStyle/>
        <a:p>
          <a:endParaRPr lang="ru-RU"/>
        </a:p>
      </dgm:t>
    </dgm:pt>
    <dgm:pt modelId="{1CD7DC70-B724-4C83-9229-CFCA55D4D4F9}">
      <dgm:prSet phldrT="[Текст]"/>
      <dgm:spPr/>
      <dgm:t>
        <a:bodyPr/>
        <a:lstStyle/>
        <a:p>
          <a:r>
            <a:rPr lang="ru-RU" dirty="0" smtClean="0"/>
            <a:t>506,49356 тыс. руб.</a:t>
          </a:r>
          <a:endParaRPr lang="ru-RU" dirty="0"/>
        </a:p>
      </dgm:t>
    </dgm:pt>
    <dgm:pt modelId="{F16A598F-C401-4920-AC6F-00708AA5620E}" type="parTrans" cxnId="{16318141-0E45-4D7C-9C2E-960FFD7B8024}">
      <dgm:prSet/>
      <dgm:spPr/>
      <dgm:t>
        <a:bodyPr/>
        <a:lstStyle/>
        <a:p>
          <a:endParaRPr lang="ru-RU"/>
        </a:p>
      </dgm:t>
    </dgm:pt>
    <dgm:pt modelId="{4D87325C-0939-4183-A9AC-53C4F169AE1C}" type="sibTrans" cxnId="{16318141-0E45-4D7C-9C2E-960FFD7B8024}">
      <dgm:prSet/>
      <dgm:spPr/>
      <dgm:t>
        <a:bodyPr/>
        <a:lstStyle/>
        <a:p>
          <a:endParaRPr lang="ru-RU"/>
        </a:p>
      </dgm:t>
    </dgm:pt>
    <dgm:pt modelId="{1380D710-9A00-42EB-89BC-C2BADE95D679}">
      <dgm:prSet phldrT="[Текст]" custT="1"/>
      <dgm:spPr/>
      <dgm:t>
        <a:bodyPr/>
        <a:lstStyle/>
        <a:p>
          <a:r>
            <a:rPr lang="ru-RU" sz="2000" dirty="0" smtClean="0"/>
            <a:t>Замена оконных блоков РСОШ</a:t>
          </a:r>
          <a:endParaRPr lang="ru-RU" sz="2000" dirty="0"/>
        </a:p>
      </dgm:t>
    </dgm:pt>
    <dgm:pt modelId="{5330BD0E-FB56-4324-ACAF-1E24E1EBF20A}" type="parTrans" cxnId="{0CAA86F1-2A50-41FC-8F0B-DAC9F98A8440}">
      <dgm:prSet/>
      <dgm:spPr/>
      <dgm:t>
        <a:bodyPr/>
        <a:lstStyle/>
        <a:p>
          <a:endParaRPr lang="ru-RU"/>
        </a:p>
      </dgm:t>
    </dgm:pt>
    <dgm:pt modelId="{C67BD4C4-CD15-49FA-AC47-47D5365968E4}" type="sibTrans" cxnId="{0CAA86F1-2A50-41FC-8F0B-DAC9F98A8440}">
      <dgm:prSet/>
      <dgm:spPr/>
      <dgm:t>
        <a:bodyPr/>
        <a:lstStyle/>
        <a:p>
          <a:endParaRPr lang="ru-RU"/>
        </a:p>
      </dgm:t>
    </dgm:pt>
    <dgm:pt modelId="{C4430D31-7F05-4B2F-8B41-2D85CBF1E48D}">
      <dgm:prSet phldrT="[Текст]"/>
      <dgm:spPr/>
      <dgm:t>
        <a:bodyPr/>
        <a:lstStyle/>
        <a:p>
          <a:r>
            <a:rPr lang="ru-RU" dirty="0" smtClean="0"/>
            <a:t>2002,00000 тыс. руб.</a:t>
          </a:r>
          <a:endParaRPr lang="ru-RU" dirty="0"/>
        </a:p>
      </dgm:t>
    </dgm:pt>
    <dgm:pt modelId="{9C79CEBA-9C35-425C-B796-5D0A692B5C31}" type="parTrans" cxnId="{EFD5D729-2411-4E38-821D-16DD9ECA305E}">
      <dgm:prSet/>
      <dgm:spPr/>
      <dgm:t>
        <a:bodyPr/>
        <a:lstStyle/>
        <a:p>
          <a:endParaRPr lang="ru-RU"/>
        </a:p>
      </dgm:t>
    </dgm:pt>
    <dgm:pt modelId="{D05D9DAD-1471-43CB-83C8-E1D28A3BBB4B}" type="sibTrans" cxnId="{EFD5D729-2411-4E38-821D-16DD9ECA305E}">
      <dgm:prSet/>
      <dgm:spPr/>
      <dgm:t>
        <a:bodyPr/>
        <a:lstStyle/>
        <a:p>
          <a:endParaRPr lang="ru-RU"/>
        </a:p>
      </dgm:t>
    </dgm:pt>
    <dgm:pt modelId="{6E082E99-B2EC-4A45-82B1-5F82DFB0EFF8}">
      <dgm:prSet phldrT="[Текст]" custT="1"/>
      <dgm:spPr/>
      <dgm:t>
        <a:bodyPr/>
        <a:lstStyle/>
        <a:p>
          <a:r>
            <a:rPr lang="ru-RU" sz="2000" dirty="0" smtClean="0"/>
            <a:t>Замена оконных блоков К-ДСОШ</a:t>
          </a:r>
          <a:endParaRPr lang="ru-RU" sz="2000" dirty="0"/>
        </a:p>
      </dgm:t>
    </dgm:pt>
    <dgm:pt modelId="{142C9CD6-0BE5-444B-A6B0-329D9BE6D962}" type="parTrans" cxnId="{5712D738-53A8-43F3-BF70-88EDC66FE103}">
      <dgm:prSet/>
      <dgm:spPr/>
      <dgm:t>
        <a:bodyPr/>
        <a:lstStyle/>
        <a:p>
          <a:endParaRPr lang="ru-RU"/>
        </a:p>
      </dgm:t>
    </dgm:pt>
    <dgm:pt modelId="{519FC265-A1E5-41D3-B7D6-0823160A5B0C}" type="sibTrans" cxnId="{5712D738-53A8-43F3-BF70-88EDC66FE103}">
      <dgm:prSet/>
      <dgm:spPr/>
      <dgm:t>
        <a:bodyPr/>
        <a:lstStyle/>
        <a:p>
          <a:endParaRPr lang="ru-RU"/>
        </a:p>
      </dgm:t>
    </dgm:pt>
    <dgm:pt modelId="{9AC29DFB-6DE1-4FBE-8EAD-12A2F003B6BF}">
      <dgm:prSet phldrT="[Текст]"/>
      <dgm:spPr/>
      <dgm:t>
        <a:bodyPr/>
        <a:lstStyle/>
        <a:p>
          <a:r>
            <a:rPr lang="ru-RU" dirty="0" smtClean="0"/>
            <a:t>575,66132 тыс.руб.</a:t>
          </a:r>
          <a:endParaRPr lang="ru-RU" dirty="0"/>
        </a:p>
      </dgm:t>
    </dgm:pt>
    <dgm:pt modelId="{EB3648FE-EC55-43E9-AB86-647721C01E66}" type="parTrans" cxnId="{02D160B5-731C-4575-9B8D-F99CB4313E16}">
      <dgm:prSet/>
      <dgm:spPr/>
      <dgm:t>
        <a:bodyPr/>
        <a:lstStyle/>
        <a:p>
          <a:endParaRPr lang="ru-RU"/>
        </a:p>
      </dgm:t>
    </dgm:pt>
    <dgm:pt modelId="{7D09ECBD-A10A-4B78-AC52-2F634B7C0756}" type="sibTrans" cxnId="{02D160B5-731C-4575-9B8D-F99CB4313E16}">
      <dgm:prSet/>
      <dgm:spPr/>
      <dgm:t>
        <a:bodyPr/>
        <a:lstStyle/>
        <a:p>
          <a:endParaRPr lang="ru-RU"/>
        </a:p>
      </dgm:t>
    </dgm:pt>
    <dgm:pt modelId="{62DECB2F-6862-42AB-94C2-9DEC0FEBA560}">
      <dgm:prSet phldrT="[Текст]" custT="1"/>
      <dgm:spPr/>
      <dgm:t>
        <a:bodyPr/>
        <a:lstStyle/>
        <a:p>
          <a:r>
            <a:rPr lang="ru-RU" sz="1600" dirty="0" smtClean="0"/>
            <a:t>Замена оконных блоков НСОШ</a:t>
          </a:r>
          <a:endParaRPr lang="ru-RU" sz="1600" dirty="0"/>
        </a:p>
      </dgm:t>
    </dgm:pt>
    <dgm:pt modelId="{4275665E-A432-4B28-BC32-053F45EED0CB}" type="sibTrans" cxnId="{BC3ADFAE-67F1-4F6C-B59C-344E7ED3260A}">
      <dgm:prSet/>
      <dgm:spPr/>
      <dgm:t>
        <a:bodyPr/>
        <a:lstStyle/>
        <a:p>
          <a:endParaRPr lang="ru-RU"/>
        </a:p>
      </dgm:t>
    </dgm:pt>
    <dgm:pt modelId="{15CE2067-E370-40E7-BCDF-926A95D0552F}" type="parTrans" cxnId="{BC3ADFAE-67F1-4F6C-B59C-344E7ED3260A}">
      <dgm:prSet/>
      <dgm:spPr/>
      <dgm:t>
        <a:bodyPr/>
        <a:lstStyle/>
        <a:p>
          <a:endParaRPr lang="ru-RU"/>
        </a:p>
      </dgm:t>
    </dgm:pt>
    <dgm:pt modelId="{EA0FBEA7-362B-46A6-8F8E-9064B8B922B4}">
      <dgm:prSet phldrT="[Текст]" custT="1"/>
      <dgm:spPr/>
      <dgm:t>
        <a:bodyPr/>
        <a:lstStyle/>
        <a:p>
          <a:r>
            <a:rPr lang="ru-RU" sz="1600" dirty="0" smtClean="0"/>
            <a:t>Ремонт в коридорах, ремонт </a:t>
          </a:r>
          <a:r>
            <a:rPr lang="ru-RU" sz="1600" dirty="0" err="1" smtClean="0"/>
            <a:t>отмостки</a:t>
          </a:r>
          <a:r>
            <a:rPr lang="ru-RU" sz="1600" dirty="0" smtClean="0"/>
            <a:t>, </a:t>
          </a:r>
          <a:r>
            <a:rPr lang="ru-RU" sz="1600" dirty="0" err="1" smtClean="0"/>
            <a:t>цоколяНСОШ</a:t>
          </a:r>
          <a:endParaRPr lang="ru-RU" sz="1600" dirty="0"/>
        </a:p>
      </dgm:t>
    </dgm:pt>
    <dgm:pt modelId="{CDBF21BC-576C-4331-B5E1-42B04ADF59CC}" type="sibTrans" cxnId="{D4A21429-85A7-4546-82AE-8E1EB7C20138}">
      <dgm:prSet/>
      <dgm:spPr/>
      <dgm:t>
        <a:bodyPr/>
        <a:lstStyle/>
        <a:p>
          <a:endParaRPr lang="ru-RU"/>
        </a:p>
      </dgm:t>
    </dgm:pt>
    <dgm:pt modelId="{005EC79F-D4BC-4313-B906-8F6789B57FBA}" type="parTrans" cxnId="{D4A21429-85A7-4546-82AE-8E1EB7C20138}">
      <dgm:prSet/>
      <dgm:spPr/>
      <dgm:t>
        <a:bodyPr/>
        <a:lstStyle/>
        <a:p>
          <a:endParaRPr lang="ru-RU"/>
        </a:p>
      </dgm:t>
    </dgm:pt>
    <dgm:pt modelId="{4FA607BD-016E-46B3-8CE7-C46FEF8F0504}" type="pres">
      <dgm:prSet presAssocID="{2FC562E2-0DFE-4764-B507-7732E2246496}" presName="Name0" presStyleCnt="0">
        <dgm:presLayoutVars>
          <dgm:dir/>
          <dgm:animLvl val="lvl"/>
          <dgm:resizeHandles val="exact"/>
        </dgm:presLayoutVars>
      </dgm:prSet>
      <dgm:spPr/>
    </dgm:pt>
    <dgm:pt modelId="{B96256D5-4C97-4254-A4A8-9D0AF07E655E}" type="pres">
      <dgm:prSet presAssocID="{7908FD9C-A2F8-4B88-94A4-DE3AE5EFF6F9}" presName="linNode" presStyleCnt="0"/>
      <dgm:spPr/>
    </dgm:pt>
    <dgm:pt modelId="{BC953273-1E97-4FC6-8368-43616D34CA4C}" type="pres">
      <dgm:prSet presAssocID="{7908FD9C-A2F8-4B88-94A4-DE3AE5EFF6F9}" presName="parentText" presStyleLbl="node1" presStyleIdx="0" presStyleCnt="7" custLinFactNeighborY="3855">
        <dgm:presLayoutVars>
          <dgm:chMax val="1"/>
          <dgm:bulletEnabled val="1"/>
        </dgm:presLayoutVars>
      </dgm:prSet>
      <dgm:spPr/>
    </dgm:pt>
    <dgm:pt modelId="{BD2FB4F9-5746-44EA-A00C-49AFCF04BDA5}" type="pres">
      <dgm:prSet presAssocID="{7908FD9C-A2F8-4B88-94A4-DE3AE5EFF6F9}" presName="descendantText" presStyleLbl="alignAccFollowNode1" presStyleIdx="0" presStyleCnt="7">
        <dgm:presLayoutVars>
          <dgm:bulletEnabled val="1"/>
        </dgm:presLayoutVars>
      </dgm:prSet>
      <dgm:spPr/>
    </dgm:pt>
    <dgm:pt modelId="{2406052C-A518-42DF-B2EA-4C7D42945806}" type="pres">
      <dgm:prSet presAssocID="{ABD075FC-1F44-4552-89AA-A4F5C1751CF5}" presName="sp" presStyleCnt="0"/>
      <dgm:spPr/>
    </dgm:pt>
    <dgm:pt modelId="{8184DBBA-B1FD-47D4-9A2B-0ADF8679A344}" type="pres">
      <dgm:prSet presAssocID="{92FC7822-BC7F-439B-8B21-B086AF3E773F}" presName="linNode" presStyleCnt="0"/>
      <dgm:spPr/>
    </dgm:pt>
    <dgm:pt modelId="{0A146681-223A-44CC-B443-A54557347978}" type="pres">
      <dgm:prSet presAssocID="{92FC7822-BC7F-439B-8B21-B086AF3E773F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1EEF494E-BDEB-4355-89E1-FFCF56A94A77}" type="pres">
      <dgm:prSet presAssocID="{92FC7822-BC7F-439B-8B21-B086AF3E773F}" presName="descendantText" presStyleLbl="alignAccFollowNode1" presStyleIdx="1" presStyleCnt="7">
        <dgm:presLayoutVars>
          <dgm:bulletEnabled val="1"/>
        </dgm:presLayoutVars>
      </dgm:prSet>
      <dgm:spPr/>
    </dgm:pt>
    <dgm:pt modelId="{A40D19DD-B050-4B55-8962-95A24F97D434}" type="pres">
      <dgm:prSet presAssocID="{86CFC0FB-ED90-40C8-835B-994AA40ED365}" presName="sp" presStyleCnt="0"/>
      <dgm:spPr/>
    </dgm:pt>
    <dgm:pt modelId="{EAC809A7-50C5-4AE4-AE79-22BBD82198E1}" type="pres">
      <dgm:prSet presAssocID="{0657BEFF-1D13-40B4-B43C-9EAD6DFCD96C}" presName="linNode" presStyleCnt="0"/>
      <dgm:spPr/>
    </dgm:pt>
    <dgm:pt modelId="{6520D0A1-4C83-436D-9C37-5B5BE419893D}" type="pres">
      <dgm:prSet presAssocID="{0657BEFF-1D13-40B4-B43C-9EAD6DFCD96C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F3B8D-2150-4123-8511-DC49497E4A6C}" type="pres">
      <dgm:prSet presAssocID="{0657BEFF-1D13-40B4-B43C-9EAD6DFCD96C}" presName="descendantText" presStyleLbl="alignAccFollowNode1" presStyleIdx="2" presStyleCnt="7">
        <dgm:presLayoutVars>
          <dgm:bulletEnabled val="1"/>
        </dgm:presLayoutVars>
      </dgm:prSet>
      <dgm:spPr/>
    </dgm:pt>
    <dgm:pt modelId="{8BFF2348-2E39-492C-9CEB-C83785AB691F}" type="pres">
      <dgm:prSet presAssocID="{ED6C2494-E960-4F8C-B663-DE353F5E263C}" presName="sp" presStyleCnt="0"/>
      <dgm:spPr/>
    </dgm:pt>
    <dgm:pt modelId="{4899A454-E6D9-491C-AA6F-858AB152FF6E}" type="pres">
      <dgm:prSet presAssocID="{60BFC124-59A3-41A1-BA37-A9595F999F7E}" presName="linNode" presStyleCnt="0"/>
      <dgm:spPr/>
    </dgm:pt>
    <dgm:pt modelId="{B53CDF9D-A14B-447F-8E7A-A5D9368B51F1}" type="pres">
      <dgm:prSet presAssocID="{60BFC124-59A3-41A1-BA37-A9595F999F7E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EAA33E12-5D99-44F6-8720-3D3FE5D4353B}" type="pres">
      <dgm:prSet presAssocID="{60BFC124-59A3-41A1-BA37-A9595F999F7E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F9029-50A5-4608-ADD1-7CAFB89C4098}" type="pres">
      <dgm:prSet presAssocID="{D2785081-08EB-4300-BB98-AD0FD92F8CC0}" presName="sp" presStyleCnt="0"/>
      <dgm:spPr/>
    </dgm:pt>
    <dgm:pt modelId="{6B36EEB9-1863-4252-BCC9-7B68CF05E535}" type="pres">
      <dgm:prSet presAssocID="{1CD7DC70-B724-4C83-9229-CFCA55D4D4F9}" presName="linNode" presStyleCnt="0"/>
      <dgm:spPr/>
    </dgm:pt>
    <dgm:pt modelId="{680712B8-F87A-4D8B-973F-45824B5DB9CA}" type="pres">
      <dgm:prSet presAssocID="{1CD7DC70-B724-4C83-9229-CFCA55D4D4F9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D00B7BFA-8EC2-437D-8C83-7B32D15622E2}" type="pres">
      <dgm:prSet presAssocID="{1CD7DC70-B724-4C83-9229-CFCA55D4D4F9}" presName="descendantText" presStyleLbl="alignAccFollowNode1" presStyleIdx="4" presStyleCnt="7">
        <dgm:presLayoutVars>
          <dgm:bulletEnabled val="1"/>
        </dgm:presLayoutVars>
      </dgm:prSet>
      <dgm:spPr/>
    </dgm:pt>
    <dgm:pt modelId="{CA6F0E94-771F-44E8-B98C-4E2294BEEBE2}" type="pres">
      <dgm:prSet presAssocID="{4D87325C-0939-4183-A9AC-53C4F169AE1C}" presName="sp" presStyleCnt="0"/>
      <dgm:spPr/>
    </dgm:pt>
    <dgm:pt modelId="{3AD2032E-E754-46C9-9FCF-91FD3A81930D}" type="pres">
      <dgm:prSet presAssocID="{C4430D31-7F05-4B2F-8B41-2D85CBF1E48D}" presName="linNode" presStyleCnt="0"/>
      <dgm:spPr/>
    </dgm:pt>
    <dgm:pt modelId="{A8BB2FD5-5618-4B7B-9234-B10273D68109}" type="pres">
      <dgm:prSet presAssocID="{C4430D31-7F05-4B2F-8B41-2D85CBF1E48D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1B9CB22E-BE8F-4CE3-89AA-96DD64EE8FDC}" type="pres">
      <dgm:prSet presAssocID="{C4430D31-7F05-4B2F-8B41-2D85CBF1E48D}" presName="descendantText" presStyleLbl="alignAccFollowNode1" presStyleIdx="5" presStyleCnt="7">
        <dgm:presLayoutVars>
          <dgm:bulletEnabled val="1"/>
        </dgm:presLayoutVars>
      </dgm:prSet>
      <dgm:spPr/>
    </dgm:pt>
    <dgm:pt modelId="{4220A2F8-6A03-4B69-A005-B3F2441AEF47}" type="pres">
      <dgm:prSet presAssocID="{D05D9DAD-1471-43CB-83C8-E1D28A3BBB4B}" presName="sp" presStyleCnt="0"/>
      <dgm:spPr/>
    </dgm:pt>
    <dgm:pt modelId="{43CCF7AB-D050-4CDA-97C3-F31EB6245C39}" type="pres">
      <dgm:prSet presAssocID="{9AC29DFB-6DE1-4FBE-8EAD-12A2F003B6BF}" presName="linNode" presStyleCnt="0"/>
      <dgm:spPr/>
    </dgm:pt>
    <dgm:pt modelId="{A0DF3DED-C06B-4F5A-8E44-3C2B489B15E4}" type="pres">
      <dgm:prSet presAssocID="{9AC29DFB-6DE1-4FBE-8EAD-12A2F003B6BF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67A36547-776C-4CE5-89F9-1120179363BC}" type="pres">
      <dgm:prSet presAssocID="{9AC29DFB-6DE1-4FBE-8EAD-12A2F003B6BF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25AE3EA1-85B2-47DA-8D1C-4793C274FF46}" srcId="{0657BEFF-1D13-40B4-B43C-9EAD6DFCD96C}" destId="{CC5F2FFB-07E0-4AF1-841A-D357E8287331}" srcOrd="0" destOrd="0" parTransId="{234E3E5A-745D-4CCF-B972-AE09C4772D77}" sibTransId="{21717079-14FE-446C-B9B2-0E087E3A8189}"/>
    <dgm:cxn modelId="{272868EF-C609-4DCC-BC17-1DF9266ADAEA}" type="presOf" srcId="{4A4C2A9E-5C05-47C8-9DAF-462C482E466D}" destId="{BD2FB4F9-5746-44EA-A00C-49AFCF04BDA5}" srcOrd="0" destOrd="0" presId="urn:microsoft.com/office/officeart/2005/8/layout/vList5"/>
    <dgm:cxn modelId="{FB860F9E-48C3-41FE-ABDE-107E238B8FE2}" type="presOf" srcId="{0657BEFF-1D13-40B4-B43C-9EAD6DFCD96C}" destId="{6520D0A1-4C83-436D-9C37-5B5BE419893D}" srcOrd="0" destOrd="0" presId="urn:microsoft.com/office/officeart/2005/8/layout/vList5"/>
    <dgm:cxn modelId="{EFAE6CAB-B66E-49A0-8424-37A9665D0016}" type="presOf" srcId="{62DECB2F-6862-42AB-94C2-9DEC0FEBA560}" destId="{EAA33E12-5D99-44F6-8720-3D3FE5D4353B}" srcOrd="0" destOrd="1" presId="urn:microsoft.com/office/officeart/2005/8/layout/vList5"/>
    <dgm:cxn modelId="{02D160B5-731C-4575-9B8D-F99CB4313E16}" srcId="{2FC562E2-0DFE-4764-B507-7732E2246496}" destId="{9AC29DFB-6DE1-4FBE-8EAD-12A2F003B6BF}" srcOrd="6" destOrd="0" parTransId="{EB3648FE-EC55-43E9-AB86-647721C01E66}" sibTransId="{7D09ECBD-A10A-4B78-AC52-2F634B7C0756}"/>
    <dgm:cxn modelId="{DE418B82-4F48-424D-9358-D641B64BEBB5}" type="presOf" srcId="{7908FD9C-A2F8-4B88-94A4-DE3AE5EFF6F9}" destId="{BC953273-1E97-4FC6-8368-43616D34CA4C}" srcOrd="0" destOrd="0" presId="urn:microsoft.com/office/officeart/2005/8/layout/vList5"/>
    <dgm:cxn modelId="{29997FA9-909F-447C-9BD1-00B445E009DD}" type="presOf" srcId="{6E082E99-B2EC-4A45-82B1-5F82DFB0EFF8}" destId="{67A36547-776C-4CE5-89F9-1120179363BC}" srcOrd="0" destOrd="0" presId="urn:microsoft.com/office/officeart/2005/8/layout/vList5"/>
    <dgm:cxn modelId="{BEF94C3E-05E6-4B2F-8E5C-BE55F7B7B7B8}" srcId="{2FC562E2-0DFE-4764-B507-7732E2246496}" destId="{0657BEFF-1D13-40B4-B43C-9EAD6DFCD96C}" srcOrd="2" destOrd="0" parTransId="{F2F63ED0-F6BE-4120-B2D9-8092D2737E61}" sibTransId="{ED6C2494-E960-4F8C-B663-DE353F5E263C}"/>
    <dgm:cxn modelId="{5712D738-53A8-43F3-BF70-88EDC66FE103}" srcId="{9AC29DFB-6DE1-4FBE-8EAD-12A2F003B6BF}" destId="{6E082E99-B2EC-4A45-82B1-5F82DFB0EFF8}" srcOrd="0" destOrd="0" parTransId="{142C9CD6-0BE5-444B-A6B0-329D9BE6D962}" sibTransId="{519FC265-A1E5-41D3-B7D6-0823160A5B0C}"/>
    <dgm:cxn modelId="{9121CE41-1CBE-4590-B06A-A3228DC4392E}" type="presOf" srcId="{1CD7DC70-B724-4C83-9229-CFCA55D4D4F9}" destId="{680712B8-F87A-4D8B-973F-45824B5DB9CA}" srcOrd="0" destOrd="0" presId="urn:microsoft.com/office/officeart/2005/8/layout/vList5"/>
    <dgm:cxn modelId="{20F3BF6C-6EF9-41BB-A89E-0504D3B2049D}" srcId="{2FC562E2-0DFE-4764-B507-7732E2246496}" destId="{92FC7822-BC7F-439B-8B21-B086AF3E773F}" srcOrd="1" destOrd="0" parTransId="{7EA064D6-B0DF-472E-9F08-F8A2AD9D47D0}" sibTransId="{86CFC0FB-ED90-40C8-835B-994AA40ED365}"/>
    <dgm:cxn modelId="{7DF6EAE8-38E5-4509-A460-1BF0B24791BD}" type="presOf" srcId="{CC5F2FFB-07E0-4AF1-841A-D357E8287331}" destId="{F05F3B8D-2150-4123-8511-DC49497E4A6C}" srcOrd="0" destOrd="0" presId="urn:microsoft.com/office/officeart/2005/8/layout/vList5"/>
    <dgm:cxn modelId="{E6CC8146-5E8C-456C-BCB3-35DB98E3AD17}" type="presOf" srcId="{DC9DBBF2-BB0C-4689-89C9-1052AD08EEC8}" destId="{D00B7BFA-8EC2-437D-8C83-7B32D15622E2}" srcOrd="0" destOrd="0" presId="urn:microsoft.com/office/officeart/2005/8/layout/vList5"/>
    <dgm:cxn modelId="{66911019-D815-48B8-BAB4-7817F7D42D82}" srcId="{7908FD9C-A2F8-4B88-94A4-DE3AE5EFF6F9}" destId="{4A4C2A9E-5C05-47C8-9DAF-462C482E466D}" srcOrd="0" destOrd="0" parTransId="{49B39106-48FD-4E9C-918B-BD094295E1BD}" sibTransId="{0C04E863-86EC-465C-AE39-1FCFEC64E4A9}"/>
    <dgm:cxn modelId="{0CAA86F1-2A50-41FC-8F0B-DAC9F98A8440}" srcId="{C4430D31-7F05-4B2F-8B41-2D85CBF1E48D}" destId="{1380D710-9A00-42EB-89BC-C2BADE95D679}" srcOrd="0" destOrd="0" parTransId="{5330BD0E-FB56-4324-ACAF-1E24E1EBF20A}" sibTransId="{C67BD4C4-CD15-49FA-AC47-47D5365968E4}"/>
    <dgm:cxn modelId="{D4A21429-85A7-4546-82AE-8E1EB7C20138}" srcId="{60BFC124-59A3-41A1-BA37-A9595F999F7E}" destId="{EA0FBEA7-362B-46A6-8F8E-9064B8B922B4}" srcOrd="0" destOrd="0" parTransId="{005EC79F-D4BC-4313-B906-8F6789B57FBA}" sibTransId="{CDBF21BC-576C-4331-B5E1-42B04ADF59CC}"/>
    <dgm:cxn modelId="{95B3EA69-471F-41FA-9533-0C08E312F1AE}" type="presOf" srcId="{C4430D31-7F05-4B2F-8B41-2D85CBF1E48D}" destId="{A8BB2FD5-5618-4B7B-9234-B10273D68109}" srcOrd="0" destOrd="0" presId="urn:microsoft.com/office/officeart/2005/8/layout/vList5"/>
    <dgm:cxn modelId="{2E6AB674-C920-4DF5-A3BD-616E7664ABFE}" type="presOf" srcId="{8202FE14-1F7F-45B6-9A4A-C1D44ED87DEB}" destId="{F05F3B8D-2150-4123-8511-DC49497E4A6C}" srcOrd="0" destOrd="1" presId="urn:microsoft.com/office/officeart/2005/8/layout/vList5"/>
    <dgm:cxn modelId="{A632474C-1428-46BA-946D-972E7C406442}" type="presOf" srcId="{1380D710-9A00-42EB-89BC-C2BADE95D679}" destId="{1B9CB22E-BE8F-4CE3-89AA-96DD64EE8FDC}" srcOrd="0" destOrd="0" presId="urn:microsoft.com/office/officeart/2005/8/layout/vList5"/>
    <dgm:cxn modelId="{56C4E238-0C6A-4166-852F-C8AD77B2F369}" srcId="{0657BEFF-1D13-40B4-B43C-9EAD6DFCD96C}" destId="{8202FE14-1F7F-45B6-9A4A-C1D44ED87DEB}" srcOrd="1" destOrd="0" parTransId="{E206F003-B7F6-4F17-8A96-A4E2C0BFEA37}" sibTransId="{50D3B535-8CDF-4530-87C5-F6F3DCD1D310}"/>
    <dgm:cxn modelId="{FF6A3261-E171-4DCB-836A-3B3582CD46CE}" type="presOf" srcId="{2FC562E2-0DFE-4764-B507-7732E2246496}" destId="{4FA607BD-016E-46B3-8CE7-C46FEF8F0504}" srcOrd="0" destOrd="0" presId="urn:microsoft.com/office/officeart/2005/8/layout/vList5"/>
    <dgm:cxn modelId="{BC3ADFAE-67F1-4F6C-B59C-344E7ED3260A}" srcId="{60BFC124-59A3-41A1-BA37-A9595F999F7E}" destId="{62DECB2F-6862-42AB-94C2-9DEC0FEBA560}" srcOrd="1" destOrd="0" parTransId="{15CE2067-E370-40E7-BCDF-926A95D0552F}" sibTransId="{4275665E-A432-4B28-BC32-053F45EED0CB}"/>
    <dgm:cxn modelId="{A98B96A1-BC91-4265-B5CF-263F580B140E}" type="presOf" srcId="{694439C7-E3E0-4157-8F70-3A8A964C3775}" destId="{1EEF494E-BDEB-4355-89E1-FFCF56A94A77}" srcOrd="0" destOrd="0" presId="urn:microsoft.com/office/officeart/2005/8/layout/vList5"/>
    <dgm:cxn modelId="{5C4A8DF6-9FD5-4429-BF45-000113751590}" type="presOf" srcId="{9AC29DFB-6DE1-4FBE-8EAD-12A2F003B6BF}" destId="{A0DF3DED-C06B-4F5A-8E44-3C2B489B15E4}" srcOrd="0" destOrd="0" presId="urn:microsoft.com/office/officeart/2005/8/layout/vList5"/>
    <dgm:cxn modelId="{98010035-7723-4D43-8C8A-426B23700134}" srcId="{2FC562E2-0DFE-4764-B507-7732E2246496}" destId="{60BFC124-59A3-41A1-BA37-A9595F999F7E}" srcOrd="3" destOrd="0" parTransId="{35E190B3-455E-4872-B78E-CEF37415E4A8}" sibTransId="{D2785081-08EB-4300-BB98-AD0FD92F8CC0}"/>
    <dgm:cxn modelId="{254CCA3A-700C-47AD-B8AA-903D5710B778}" srcId="{92FC7822-BC7F-439B-8B21-B086AF3E773F}" destId="{694439C7-E3E0-4157-8F70-3A8A964C3775}" srcOrd="0" destOrd="0" parTransId="{5EB2C8CA-953E-4C3A-A9D0-1C96069849BF}" sibTransId="{27B8BDC9-E7D0-457C-B6A4-507038AE605F}"/>
    <dgm:cxn modelId="{16318141-0E45-4D7C-9C2E-960FFD7B8024}" srcId="{2FC562E2-0DFE-4764-B507-7732E2246496}" destId="{1CD7DC70-B724-4C83-9229-CFCA55D4D4F9}" srcOrd="4" destOrd="0" parTransId="{F16A598F-C401-4920-AC6F-00708AA5620E}" sibTransId="{4D87325C-0939-4183-A9AC-53C4F169AE1C}"/>
    <dgm:cxn modelId="{9805A70F-0CF8-4181-906E-4E387071879B}" type="presOf" srcId="{92FC7822-BC7F-439B-8B21-B086AF3E773F}" destId="{0A146681-223A-44CC-B443-A54557347978}" srcOrd="0" destOrd="0" presId="urn:microsoft.com/office/officeart/2005/8/layout/vList5"/>
    <dgm:cxn modelId="{EFD5D729-2411-4E38-821D-16DD9ECA305E}" srcId="{2FC562E2-0DFE-4764-B507-7732E2246496}" destId="{C4430D31-7F05-4B2F-8B41-2D85CBF1E48D}" srcOrd="5" destOrd="0" parTransId="{9C79CEBA-9C35-425C-B796-5D0A692B5C31}" sibTransId="{D05D9DAD-1471-43CB-83C8-E1D28A3BBB4B}"/>
    <dgm:cxn modelId="{BC20696C-5169-4E1F-BF6F-8AD4D11AA485}" type="presOf" srcId="{EA0FBEA7-362B-46A6-8F8E-9064B8B922B4}" destId="{EAA33E12-5D99-44F6-8720-3D3FE5D4353B}" srcOrd="0" destOrd="0" presId="urn:microsoft.com/office/officeart/2005/8/layout/vList5"/>
    <dgm:cxn modelId="{3B545E3D-C17D-4C08-BC37-8B300E762E8C}" type="presOf" srcId="{60BFC124-59A3-41A1-BA37-A9595F999F7E}" destId="{B53CDF9D-A14B-447F-8E7A-A5D9368B51F1}" srcOrd="0" destOrd="0" presId="urn:microsoft.com/office/officeart/2005/8/layout/vList5"/>
    <dgm:cxn modelId="{F74DE68A-419F-4403-92BD-E616D1637D5C}" srcId="{2FC562E2-0DFE-4764-B507-7732E2246496}" destId="{7908FD9C-A2F8-4B88-94A4-DE3AE5EFF6F9}" srcOrd="0" destOrd="0" parTransId="{8FA4FED8-1FAC-4BC5-B242-CF326432F8D4}" sibTransId="{ABD075FC-1F44-4552-89AA-A4F5C1751CF5}"/>
    <dgm:cxn modelId="{D49F7606-4BD0-4110-934C-BE4D4111C130}" srcId="{1CD7DC70-B724-4C83-9229-CFCA55D4D4F9}" destId="{DC9DBBF2-BB0C-4689-89C9-1052AD08EEC8}" srcOrd="0" destOrd="0" parTransId="{4ABB20DE-E0B5-45A7-A5E4-448F8F17DDE7}" sibTransId="{F3680A54-AF65-4DAC-9D61-F6D592AEF23A}"/>
    <dgm:cxn modelId="{A095FD37-E0CC-4F0F-AA01-82D1A64D3290}" type="presParOf" srcId="{4FA607BD-016E-46B3-8CE7-C46FEF8F0504}" destId="{B96256D5-4C97-4254-A4A8-9D0AF07E655E}" srcOrd="0" destOrd="0" presId="urn:microsoft.com/office/officeart/2005/8/layout/vList5"/>
    <dgm:cxn modelId="{72FC1320-60C7-49A4-8166-457A03346C9B}" type="presParOf" srcId="{B96256D5-4C97-4254-A4A8-9D0AF07E655E}" destId="{BC953273-1E97-4FC6-8368-43616D34CA4C}" srcOrd="0" destOrd="0" presId="urn:microsoft.com/office/officeart/2005/8/layout/vList5"/>
    <dgm:cxn modelId="{0C3E6343-C5DE-4F1F-B548-F80F02B45DDA}" type="presParOf" srcId="{B96256D5-4C97-4254-A4A8-9D0AF07E655E}" destId="{BD2FB4F9-5746-44EA-A00C-49AFCF04BDA5}" srcOrd="1" destOrd="0" presId="urn:microsoft.com/office/officeart/2005/8/layout/vList5"/>
    <dgm:cxn modelId="{B707904C-5CBA-4D91-A25A-53DF6EDDA807}" type="presParOf" srcId="{4FA607BD-016E-46B3-8CE7-C46FEF8F0504}" destId="{2406052C-A518-42DF-B2EA-4C7D42945806}" srcOrd="1" destOrd="0" presId="urn:microsoft.com/office/officeart/2005/8/layout/vList5"/>
    <dgm:cxn modelId="{EA24CA8E-1164-4205-92DD-509543784FDD}" type="presParOf" srcId="{4FA607BD-016E-46B3-8CE7-C46FEF8F0504}" destId="{8184DBBA-B1FD-47D4-9A2B-0ADF8679A344}" srcOrd="2" destOrd="0" presId="urn:microsoft.com/office/officeart/2005/8/layout/vList5"/>
    <dgm:cxn modelId="{F89F494D-145E-4D63-807F-666C5795EACC}" type="presParOf" srcId="{8184DBBA-B1FD-47D4-9A2B-0ADF8679A344}" destId="{0A146681-223A-44CC-B443-A54557347978}" srcOrd="0" destOrd="0" presId="urn:microsoft.com/office/officeart/2005/8/layout/vList5"/>
    <dgm:cxn modelId="{C7FB2635-35A8-4568-98D5-9C2BFB2D1CE2}" type="presParOf" srcId="{8184DBBA-B1FD-47D4-9A2B-0ADF8679A344}" destId="{1EEF494E-BDEB-4355-89E1-FFCF56A94A77}" srcOrd="1" destOrd="0" presId="urn:microsoft.com/office/officeart/2005/8/layout/vList5"/>
    <dgm:cxn modelId="{BC00D45A-210D-4780-95ED-C5607D0663E4}" type="presParOf" srcId="{4FA607BD-016E-46B3-8CE7-C46FEF8F0504}" destId="{A40D19DD-B050-4B55-8962-95A24F97D434}" srcOrd="3" destOrd="0" presId="urn:microsoft.com/office/officeart/2005/8/layout/vList5"/>
    <dgm:cxn modelId="{42491932-A658-481B-B96D-1F60D1C7146A}" type="presParOf" srcId="{4FA607BD-016E-46B3-8CE7-C46FEF8F0504}" destId="{EAC809A7-50C5-4AE4-AE79-22BBD82198E1}" srcOrd="4" destOrd="0" presId="urn:microsoft.com/office/officeart/2005/8/layout/vList5"/>
    <dgm:cxn modelId="{14AA9172-BA8E-4B42-8E00-4D90DFDB3A3F}" type="presParOf" srcId="{EAC809A7-50C5-4AE4-AE79-22BBD82198E1}" destId="{6520D0A1-4C83-436D-9C37-5B5BE419893D}" srcOrd="0" destOrd="0" presId="urn:microsoft.com/office/officeart/2005/8/layout/vList5"/>
    <dgm:cxn modelId="{6B50A8BF-D2A2-405E-9CA3-AC3E22C99BFD}" type="presParOf" srcId="{EAC809A7-50C5-4AE4-AE79-22BBD82198E1}" destId="{F05F3B8D-2150-4123-8511-DC49497E4A6C}" srcOrd="1" destOrd="0" presId="urn:microsoft.com/office/officeart/2005/8/layout/vList5"/>
    <dgm:cxn modelId="{56A689DA-8A79-46C0-BBF5-12B946FE3791}" type="presParOf" srcId="{4FA607BD-016E-46B3-8CE7-C46FEF8F0504}" destId="{8BFF2348-2E39-492C-9CEB-C83785AB691F}" srcOrd="5" destOrd="0" presId="urn:microsoft.com/office/officeart/2005/8/layout/vList5"/>
    <dgm:cxn modelId="{65B28AA2-C826-4517-B5DF-FAC08A012576}" type="presParOf" srcId="{4FA607BD-016E-46B3-8CE7-C46FEF8F0504}" destId="{4899A454-E6D9-491C-AA6F-858AB152FF6E}" srcOrd="6" destOrd="0" presId="urn:microsoft.com/office/officeart/2005/8/layout/vList5"/>
    <dgm:cxn modelId="{858DCBD9-53A6-49E5-BC02-10D382ED898E}" type="presParOf" srcId="{4899A454-E6D9-491C-AA6F-858AB152FF6E}" destId="{B53CDF9D-A14B-447F-8E7A-A5D9368B51F1}" srcOrd="0" destOrd="0" presId="urn:microsoft.com/office/officeart/2005/8/layout/vList5"/>
    <dgm:cxn modelId="{83616AC3-FE01-4E82-87D6-8320905F92FD}" type="presParOf" srcId="{4899A454-E6D9-491C-AA6F-858AB152FF6E}" destId="{EAA33E12-5D99-44F6-8720-3D3FE5D4353B}" srcOrd="1" destOrd="0" presId="urn:microsoft.com/office/officeart/2005/8/layout/vList5"/>
    <dgm:cxn modelId="{A33C97A1-856A-48A6-8B79-E2E833759F09}" type="presParOf" srcId="{4FA607BD-016E-46B3-8CE7-C46FEF8F0504}" destId="{3A0F9029-50A5-4608-ADD1-7CAFB89C4098}" srcOrd="7" destOrd="0" presId="urn:microsoft.com/office/officeart/2005/8/layout/vList5"/>
    <dgm:cxn modelId="{E5801D03-92E6-46AA-A670-DC604551CB1C}" type="presParOf" srcId="{4FA607BD-016E-46B3-8CE7-C46FEF8F0504}" destId="{6B36EEB9-1863-4252-BCC9-7B68CF05E535}" srcOrd="8" destOrd="0" presId="urn:microsoft.com/office/officeart/2005/8/layout/vList5"/>
    <dgm:cxn modelId="{0BF0B1A2-448D-4A42-9676-EDCFD5EF99DB}" type="presParOf" srcId="{6B36EEB9-1863-4252-BCC9-7B68CF05E535}" destId="{680712B8-F87A-4D8B-973F-45824B5DB9CA}" srcOrd="0" destOrd="0" presId="urn:microsoft.com/office/officeart/2005/8/layout/vList5"/>
    <dgm:cxn modelId="{BDEFC41D-6A74-49E7-B160-32C2F8518950}" type="presParOf" srcId="{6B36EEB9-1863-4252-BCC9-7B68CF05E535}" destId="{D00B7BFA-8EC2-437D-8C83-7B32D15622E2}" srcOrd="1" destOrd="0" presId="urn:microsoft.com/office/officeart/2005/8/layout/vList5"/>
    <dgm:cxn modelId="{01DB138A-5564-465B-B977-4295225F1923}" type="presParOf" srcId="{4FA607BD-016E-46B3-8CE7-C46FEF8F0504}" destId="{CA6F0E94-771F-44E8-B98C-4E2294BEEBE2}" srcOrd="9" destOrd="0" presId="urn:microsoft.com/office/officeart/2005/8/layout/vList5"/>
    <dgm:cxn modelId="{E722A455-EF8C-47AF-A967-D638FB8D85C9}" type="presParOf" srcId="{4FA607BD-016E-46B3-8CE7-C46FEF8F0504}" destId="{3AD2032E-E754-46C9-9FCF-91FD3A81930D}" srcOrd="10" destOrd="0" presId="urn:microsoft.com/office/officeart/2005/8/layout/vList5"/>
    <dgm:cxn modelId="{92F43551-6DED-469C-995B-739750D78BDB}" type="presParOf" srcId="{3AD2032E-E754-46C9-9FCF-91FD3A81930D}" destId="{A8BB2FD5-5618-4B7B-9234-B10273D68109}" srcOrd="0" destOrd="0" presId="urn:microsoft.com/office/officeart/2005/8/layout/vList5"/>
    <dgm:cxn modelId="{1324C593-D705-4F7B-93E4-EADA7D10ED69}" type="presParOf" srcId="{3AD2032E-E754-46C9-9FCF-91FD3A81930D}" destId="{1B9CB22E-BE8F-4CE3-89AA-96DD64EE8FDC}" srcOrd="1" destOrd="0" presId="urn:microsoft.com/office/officeart/2005/8/layout/vList5"/>
    <dgm:cxn modelId="{84B49CED-110E-4222-832B-9935B43E37E1}" type="presParOf" srcId="{4FA607BD-016E-46B3-8CE7-C46FEF8F0504}" destId="{4220A2F8-6A03-4B69-A005-B3F2441AEF47}" srcOrd="11" destOrd="0" presId="urn:microsoft.com/office/officeart/2005/8/layout/vList5"/>
    <dgm:cxn modelId="{2B86A911-F5D6-4BEF-9D4A-FD2F1160887B}" type="presParOf" srcId="{4FA607BD-016E-46B3-8CE7-C46FEF8F0504}" destId="{43CCF7AB-D050-4CDA-97C3-F31EB6245C39}" srcOrd="12" destOrd="0" presId="urn:microsoft.com/office/officeart/2005/8/layout/vList5"/>
    <dgm:cxn modelId="{0328D997-89A7-473D-A2FD-92ED138F7FCE}" type="presParOf" srcId="{43CCF7AB-D050-4CDA-97C3-F31EB6245C39}" destId="{A0DF3DED-C06B-4F5A-8E44-3C2B489B15E4}" srcOrd="0" destOrd="0" presId="urn:microsoft.com/office/officeart/2005/8/layout/vList5"/>
    <dgm:cxn modelId="{369DD72B-ED00-466C-BF34-1A9DFF4EC3FC}" type="presParOf" srcId="{43CCF7AB-D050-4CDA-97C3-F31EB6245C39}" destId="{67A36547-776C-4CE5-89F9-1120179363BC}" srcOrd="1" destOrd="0" presId="urn:microsoft.com/office/officeart/2005/8/layout/vList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EDCA61-67D5-45F7-A7FC-85B00790289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44AD13-DE30-49BA-B611-F90E1232A929}">
      <dgm:prSet/>
      <dgm:spPr/>
      <dgm:t>
        <a:bodyPr/>
        <a:lstStyle/>
        <a:p>
          <a:pPr rtl="0"/>
          <a:endParaRPr lang="ru-RU" dirty="0"/>
        </a:p>
      </dgm:t>
    </dgm:pt>
    <dgm:pt modelId="{6EA4EB1A-2748-42CE-A491-C41473CEACC6}" type="parTrans" cxnId="{0F569AB2-4811-4728-9CFC-4F67CC906F12}">
      <dgm:prSet/>
      <dgm:spPr/>
      <dgm:t>
        <a:bodyPr/>
        <a:lstStyle/>
        <a:p>
          <a:endParaRPr lang="ru-RU"/>
        </a:p>
      </dgm:t>
    </dgm:pt>
    <dgm:pt modelId="{1C1B309C-B718-49ED-841F-1001761F14F6}" type="sibTrans" cxnId="{0F569AB2-4811-4728-9CFC-4F67CC906F12}">
      <dgm:prSet/>
      <dgm:spPr/>
      <dgm:t>
        <a:bodyPr/>
        <a:lstStyle/>
        <a:p>
          <a:endParaRPr lang="ru-RU"/>
        </a:p>
      </dgm:t>
    </dgm:pt>
    <dgm:pt modelId="{857D41E8-FBB5-4156-A00E-D7E5809E7480}">
      <dgm:prSet/>
      <dgm:spPr/>
      <dgm:t>
        <a:bodyPr/>
        <a:lstStyle/>
        <a:p>
          <a:pPr rtl="0"/>
          <a:endParaRPr lang="ru-RU" dirty="0"/>
        </a:p>
      </dgm:t>
    </dgm:pt>
    <dgm:pt modelId="{FA699A78-3C38-4E19-B6BB-116969718A5E}" type="parTrans" cxnId="{350C7504-C314-4F70-B418-DE35BB02BE04}">
      <dgm:prSet/>
      <dgm:spPr/>
      <dgm:t>
        <a:bodyPr/>
        <a:lstStyle/>
        <a:p>
          <a:endParaRPr lang="ru-RU"/>
        </a:p>
      </dgm:t>
    </dgm:pt>
    <dgm:pt modelId="{4FA9A1B8-AEAC-4930-8F35-2C09CE0A91B2}" type="sibTrans" cxnId="{350C7504-C314-4F70-B418-DE35BB02BE04}">
      <dgm:prSet/>
      <dgm:spPr/>
      <dgm:t>
        <a:bodyPr/>
        <a:lstStyle/>
        <a:p>
          <a:endParaRPr lang="ru-RU"/>
        </a:p>
      </dgm:t>
    </dgm:pt>
    <dgm:pt modelId="{5F2F871B-249B-4E9E-8739-5D86A044510C}">
      <dgm:prSet/>
      <dgm:spPr/>
      <dgm:t>
        <a:bodyPr/>
        <a:lstStyle/>
        <a:p>
          <a:pPr rtl="0"/>
          <a:endParaRPr lang="ru-RU" dirty="0"/>
        </a:p>
      </dgm:t>
    </dgm:pt>
    <dgm:pt modelId="{85DE5E77-B280-4F21-AC8E-2D9262B16E53}" type="parTrans" cxnId="{3A939E41-049F-40D4-A072-75968550BD92}">
      <dgm:prSet/>
      <dgm:spPr/>
      <dgm:t>
        <a:bodyPr/>
        <a:lstStyle/>
        <a:p>
          <a:endParaRPr lang="ru-RU"/>
        </a:p>
      </dgm:t>
    </dgm:pt>
    <dgm:pt modelId="{F8A571CC-21D0-4BA0-B12C-30987E4A3B9F}" type="sibTrans" cxnId="{3A939E41-049F-40D4-A072-75968550BD92}">
      <dgm:prSet/>
      <dgm:spPr/>
      <dgm:t>
        <a:bodyPr/>
        <a:lstStyle/>
        <a:p>
          <a:endParaRPr lang="ru-RU"/>
        </a:p>
      </dgm:t>
    </dgm:pt>
    <dgm:pt modelId="{167DDEE6-EFE2-4C74-92B1-DD9A7FC7DE00}">
      <dgm:prSet/>
      <dgm:spPr/>
      <dgm:t>
        <a:bodyPr/>
        <a:lstStyle/>
        <a:p>
          <a:pPr rtl="0"/>
          <a:endParaRPr lang="ru-RU" dirty="0"/>
        </a:p>
      </dgm:t>
    </dgm:pt>
    <dgm:pt modelId="{52310337-A263-4ACE-9265-78DF4920BB29}" type="parTrans" cxnId="{4D914273-E8C9-44CE-A1E0-0724521BBEBC}">
      <dgm:prSet/>
      <dgm:spPr/>
      <dgm:t>
        <a:bodyPr/>
        <a:lstStyle/>
        <a:p>
          <a:endParaRPr lang="ru-RU"/>
        </a:p>
      </dgm:t>
    </dgm:pt>
    <dgm:pt modelId="{903139FE-ACD5-4199-B6DE-B5DB5C48F4D8}" type="sibTrans" cxnId="{4D914273-E8C9-44CE-A1E0-0724521BBEBC}">
      <dgm:prSet/>
      <dgm:spPr/>
      <dgm:t>
        <a:bodyPr/>
        <a:lstStyle/>
        <a:p>
          <a:endParaRPr lang="ru-RU"/>
        </a:p>
      </dgm:t>
    </dgm:pt>
    <dgm:pt modelId="{EE05BF09-D785-4096-9FB1-82D4341740C7}">
      <dgm:prSet/>
      <dgm:spPr/>
      <dgm:t>
        <a:bodyPr/>
        <a:lstStyle/>
        <a:p>
          <a:pPr rtl="0"/>
          <a:r>
            <a:rPr lang="ru-RU" dirty="0" smtClean="0">
              <a:solidFill>
                <a:schemeClr val="tx2"/>
              </a:solidFill>
            </a:rPr>
            <a:t>Современное общее дополнительное образование</a:t>
          </a:r>
          <a:endParaRPr lang="ru-RU" dirty="0">
            <a:solidFill>
              <a:schemeClr val="tx2"/>
            </a:solidFill>
          </a:endParaRPr>
        </a:p>
      </dgm:t>
    </dgm:pt>
    <dgm:pt modelId="{2151ADA8-B6CD-4AFF-951C-ECCD526DA514}" type="parTrans" cxnId="{57AE3ED8-D301-4357-859B-A277252B4269}">
      <dgm:prSet/>
      <dgm:spPr/>
      <dgm:t>
        <a:bodyPr/>
        <a:lstStyle/>
        <a:p>
          <a:endParaRPr lang="ru-RU"/>
        </a:p>
      </dgm:t>
    </dgm:pt>
    <dgm:pt modelId="{F25E2E4A-1346-4698-A032-DBC09FC9ADBA}" type="sibTrans" cxnId="{57AE3ED8-D301-4357-859B-A277252B4269}">
      <dgm:prSet/>
      <dgm:spPr/>
      <dgm:t>
        <a:bodyPr/>
        <a:lstStyle/>
        <a:p>
          <a:endParaRPr lang="ru-RU"/>
        </a:p>
      </dgm:t>
    </dgm:pt>
    <dgm:pt modelId="{FB9C720E-BF8B-4AA7-A97F-B743FD87D37A}">
      <dgm:prSet/>
      <dgm:spPr/>
      <dgm:t>
        <a:bodyPr/>
        <a:lstStyle/>
        <a:p>
          <a:pPr rtl="0"/>
          <a:r>
            <a:rPr lang="ru-RU" dirty="0" smtClean="0">
              <a:solidFill>
                <a:schemeClr val="tx2"/>
              </a:solidFill>
            </a:rPr>
            <a:t>Новые образовательные практики</a:t>
          </a:r>
          <a:endParaRPr lang="ru-RU" dirty="0">
            <a:solidFill>
              <a:schemeClr val="tx2"/>
            </a:solidFill>
          </a:endParaRPr>
        </a:p>
      </dgm:t>
    </dgm:pt>
    <dgm:pt modelId="{EE5261C4-F789-49ED-B2FA-05B32A90EE91}" type="parTrans" cxnId="{C8455E86-E334-4565-995B-F7C2336022B8}">
      <dgm:prSet/>
      <dgm:spPr/>
      <dgm:t>
        <a:bodyPr/>
        <a:lstStyle/>
        <a:p>
          <a:endParaRPr lang="ru-RU"/>
        </a:p>
      </dgm:t>
    </dgm:pt>
    <dgm:pt modelId="{F9CAF492-2B2D-47EC-8D5E-222FD6F522C1}" type="sibTrans" cxnId="{C8455E86-E334-4565-995B-F7C2336022B8}">
      <dgm:prSet/>
      <dgm:spPr/>
      <dgm:t>
        <a:bodyPr/>
        <a:lstStyle/>
        <a:p>
          <a:endParaRPr lang="ru-RU"/>
        </a:p>
      </dgm:t>
    </dgm:pt>
    <dgm:pt modelId="{BE7EAD49-51ED-42BB-9D86-66678CAA46E1}">
      <dgm:prSet/>
      <dgm:spPr/>
      <dgm:t>
        <a:bodyPr/>
        <a:lstStyle/>
        <a:p>
          <a:pPr rtl="0"/>
          <a:r>
            <a:rPr lang="ru-RU" dirty="0" smtClean="0">
              <a:solidFill>
                <a:schemeClr val="tx2"/>
              </a:solidFill>
            </a:rPr>
            <a:t>Современные педагогические кадры</a:t>
          </a:r>
          <a:endParaRPr lang="ru-RU" dirty="0">
            <a:solidFill>
              <a:schemeClr val="tx2"/>
            </a:solidFill>
          </a:endParaRPr>
        </a:p>
      </dgm:t>
    </dgm:pt>
    <dgm:pt modelId="{A86EE818-47E7-4119-92C3-32DAA2682BB2}" type="parTrans" cxnId="{96DF20C9-5881-420C-BEAD-4C45708C51FC}">
      <dgm:prSet/>
      <dgm:spPr/>
      <dgm:t>
        <a:bodyPr/>
        <a:lstStyle/>
        <a:p>
          <a:endParaRPr lang="ru-RU"/>
        </a:p>
      </dgm:t>
    </dgm:pt>
    <dgm:pt modelId="{4B2BBB56-6D10-4936-80B6-56DA94A28FA3}" type="sibTrans" cxnId="{96DF20C9-5881-420C-BEAD-4C45708C51FC}">
      <dgm:prSet/>
      <dgm:spPr/>
      <dgm:t>
        <a:bodyPr/>
        <a:lstStyle/>
        <a:p>
          <a:endParaRPr lang="ru-RU"/>
        </a:p>
      </dgm:t>
    </dgm:pt>
    <dgm:pt modelId="{744E9903-BF7A-481E-9009-7B7A9C1CF966}">
      <dgm:prSet/>
      <dgm:spPr/>
      <dgm:t>
        <a:bodyPr/>
        <a:lstStyle/>
        <a:p>
          <a:pPr rtl="0"/>
          <a:r>
            <a:rPr lang="ru-RU" dirty="0" smtClean="0">
              <a:solidFill>
                <a:schemeClr val="tx2"/>
              </a:solidFill>
            </a:rPr>
            <a:t>Ответственное </a:t>
          </a:r>
          <a:r>
            <a:rPr lang="ru-RU" dirty="0" err="1" smtClean="0">
              <a:solidFill>
                <a:schemeClr val="tx2"/>
              </a:solidFill>
            </a:rPr>
            <a:t>родительство</a:t>
          </a:r>
          <a:endParaRPr lang="ru-RU" dirty="0">
            <a:solidFill>
              <a:schemeClr val="tx2"/>
            </a:solidFill>
          </a:endParaRPr>
        </a:p>
      </dgm:t>
    </dgm:pt>
    <dgm:pt modelId="{2652B6E3-D8E0-4504-BE8C-6B473C3E02C5}" type="parTrans" cxnId="{CE425B8D-C9A0-4742-B68E-EF6702987FC2}">
      <dgm:prSet/>
      <dgm:spPr/>
      <dgm:t>
        <a:bodyPr/>
        <a:lstStyle/>
        <a:p>
          <a:endParaRPr lang="ru-RU"/>
        </a:p>
      </dgm:t>
    </dgm:pt>
    <dgm:pt modelId="{2B3CFF01-D3B2-4708-BB98-C1E7D72D94FE}" type="sibTrans" cxnId="{CE425B8D-C9A0-4742-B68E-EF6702987FC2}">
      <dgm:prSet/>
      <dgm:spPr/>
      <dgm:t>
        <a:bodyPr/>
        <a:lstStyle/>
        <a:p>
          <a:endParaRPr lang="ru-RU"/>
        </a:p>
      </dgm:t>
    </dgm:pt>
    <dgm:pt modelId="{4D8D31E8-5F3B-4D71-961D-971894A013D3}" type="pres">
      <dgm:prSet presAssocID="{92EDCA61-67D5-45F7-A7FC-85B007902892}" presName="linearFlow" presStyleCnt="0">
        <dgm:presLayoutVars>
          <dgm:dir/>
          <dgm:animLvl val="lvl"/>
          <dgm:resizeHandles val="exact"/>
        </dgm:presLayoutVars>
      </dgm:prSet>
      <dgm:spPr/>
    </dgm:pt>
    <dgm:pt modelId="{3A355DCC-36D0-4967-A635-D69573316468}" type="pres">
      <dgm:prSet presAssocID="{0B44AD13-DE30-49BA-B611-F90E1232A929}" presName="composite" presStyleCnt="0"/>
      <dgm:spPr/>
    </dgm:pt>
    <dgm:pt modelId="{550475D1-4AD4-4082-B380-1B15BCA7907E}" type="pres">
      <dgm:prSet presAssocID="{0B44AD13-DE30-49BA-B611-F90E1232A92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406FE-6FE0-4D57-9C63-8F15927F5697}" type="pres">
      <dgm:prSet presAssocID="{0B44AD13-DE30-49BA-B611-F90E1232A929}" presName="descendantText" presStyleLbl="alignAcc1" presStyleIdx="0" presStyleCnt="4">
        <dgm:presLayoutVars>
          <dgm:bulletEnabled val="1"/>
        </dgm:presLayoutVars>
      </dgm:prSet>
      <dgm:spPr/>
    </dgm:pt>
    <dgm:pt modelId="{D375BD18-8068-4C29-B8EC-CB9ED1CA1E5B}" type="pres">
      <dgm:prSet presAssocID="{1C1B309C-B718-49ED-841F-1001761F14F6}" presName="sp" presStyleCnt="0"/>
      <dgm:spPr/>
    </dgm:pt>
    <dgm:pt modelId="{F32A8471-EDB9-463C-9B8A-D73F78F93C0E}" type="pres">
      <dgm:prSet presAssocID="{857D41E8-FBB5-4156-A00E-D7E5809E7480}" presName="composite" presStyleCnt="0"/>
      <dgm:spPr/>
    </dgm:pt>
    <dgm:pt modelId="{1CFA4DD6-D4F9-49D8-980D-63CFDF751618}" type="pres">
      <dgm:prSet presAssocID="{857D41E8-FBB5-4156-A00E-D7E5809E748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78234-C167-4FC1-9036-7AE6D5FF4FB5}" type="pres">
      <dgm:prSet presAssocID="{857D41E8-FBB5-4156-A00E-D7E5809E7480}" presName="descendantText" presStyleLbl="alignAcc1" presStyleIdx="1" presStyleCnt="4">
        <dgm:presLayoutVars>
          <dgm:bulletEnabled val="1"/>
        </dgm:presLayoutVars>
      </dgm:prSet>
      <dgm:spPr/>
    </dgm:pt>
    <dgm:pt modelId="{2FAA9D89-7469-4C34-BA38-0F854E673E72}" type="pres">
      <dgm:prSet presAssocID="{4FA9A1B8-AEAC-4930-8F35-2C09CE0A91B2}" presName="sp" presStyleCnt="0"/>
      <dgm:spPr/>
    </dgm:pt>
    <dgm:pt modelId="{50A623CA-8C4F-4BAD-8DF6-7EC76DDF8229}" type="pres">
      <dgm:prSet presAssocID="{5F2F871B-249B-4E9E-8739-5D86A044510C}" presName="composite" presStyleCnt="0"/>
      <dgm:spPr/>
    </dgm:pt>
    <dgm:pt modelId="{DB7FB760-524A-4852-882E-69D3E110EFBD}" type="pres">
      <dgm:prSet presAssocID="{5F2F871B-249B-4E9E-8739-5D86A044510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26FF1-2902-4A86-8FF5-A5174FF7FE0F}" type="pres">
      <dgm:prSet presAssocID="{5F2F871B-249B-4E9E-8739-5D86A044510C}" presName="descendantText" presStyleLbl="alignAcc1" presStyleIdx="2" presStyleCnt="4">
        <dgm:presLayoutVars>
          <dgm:bulletEnabled val="1"/>
        </dgm:presLayoutVars>
      </dgm:prSet>
      <dgm:spPr/>
    </dgm:pt>
    <dgm:pt modelId="{78F28464-F597-4005-9381-13A7F4728F46}" type="pres">
      <dgm:prSet presAssocID="{F8A571CC-21D0-4BA0-B12C-30987E4A3B9F}" presName="sp" presStyleCnt="0"/>
      <dgm:spPr/>
    </dgm:pt>
    <dgm:pt modelId="{FD0FCE5A-E8A9-4559-ADC7-65465857D821}" type="pres">
      <dgm:prSet presAssocID="{167DDEE6-EFE2-4C74-92B1-DD9A7FC7DE00}" presName="composite" presStyleCnt="0"/>
      <dgm:spPr/>
    </dgm:pt>
    <dgm:pt modelId="{359A9C80-5CD1-43D4-95A1-C01328222E12}" type="pres">
      <dgm:prSet presAssocID="{167DDEE6-EFE2-4C74-92B1-DD9A7FC7DE0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25E30-5529-4B0D-846B-7E7654F20518}" type="pres">
      <dgm:prSet presAssocID="{167DDEE6-EFE2-4C74-92B1-DD9A7FC7DE0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E425B8D-C9A0-4742-B68E-EF6702987FC2}" srcId="{167DDEE6-EFE2-4C74-92B1-DD9A7FC7DE00}" destId="{744E9903-BF7A-481E-9009-7B7A9C1CF966}" srcOrd="0" destOrd="0" parTransId="{2652B6E3-D8E0-4504-BE8C-6B473C3E02C5}" sibTransId="{2B3CFF01-D3B2-4708-BB98-C1E7D72D94FE}"/>
    <dgm:cxn modelId="{47FED8A9-DD36-41BF-8497-1867FFA9645B}" type="presOf" srcId="{0B44AD13-DE30-49BA-B611-F90E1232A929}" destId="{550475D1-4AD4-4082-B380-1B15BCA7907E}" srcOrd="0" destOrd="0" presId="urn:microsoft.com/office/officeart/2005/8/layout/chevron2"/>
    <dgm:cxn modelId="{1ABAE93A-27C6-4495-AF39-4FAC597F6D09}" type="presOf" srcId="{744E9903-BF7A-481E-9009-7B7A9C1CF966}" destId="{CC525E30-5529-4B0D-846B-7E7654F20518}" srcOrd="0" destOrd="0" presId="urn:microsoft.com/office/officeart/2005/8/layout/chevron2"/>
    <dgm:cxn modelId="{96DF20C9-5881-420C-BEAD-4C45708C51FC}" srcId="{5F2F871B-249B-4E9E-8739-5D86A044510C}" destId="{BE7EAD49-51ED-42BB-9D86-66678CAA46E1}" srcOrd="0" destOrd="0" parTransId="{A86EE818-47E7-4119-92C3-32DAA2682BB2}" sibTransId="{4B2BBB56-6D10-4936-80B6-56DA94A28FA3}"/>
    <dgm:cxn modelId="{E6A3E64A-8CEB-4B67-B190-C5F73967D961}" type="presOf" srcId="{167DDEE6-EFE2-4C74-92B1-DD9A7FC7DE00}" destId="{359A9C80-5CD1-43D4-95A1-C01328222E12}" srcOrd="0" destOrd="0" presId="urn:microsoft.com/office/officeart/2005/8/layout/chevron2"/>
    <dgm:cxn modelId="{3A939E41-049F-40D4-A072-75968550BD92}" srcId="{92EDCA61-67D5-45F7-A7FC-85B007902892}" destId="{5F2F871B-249B-4E9E-8739-5D86A044510C}" srcOrd="2" destOrd="0" parTransId="{85DE5E77-B280-4F21-AC8E-2D9262B16E53}" sibTransId="{F8A571CC-21D0-4BA0-B12C-30987E4A3B9F}"/>
    <dgm:cxn modelId="{7D6BD149-DF70-4BF6-B459-C98D8E30FC1F}" type="presOf" srcId="{5F2F871B-249B-4E9E-8739-5D86A044510C}" destId="{DB7FB760-524A-4852-882E-69D3E110EFBD}" srcOrd="0" destOrd="0" presId="urn:microsoft.com/office/officeart/2005/8/layout/chevron2"/>
    <dgm:cxn modelId="{4B1F0444-D7F5-4F83-867A-0D7CE84BE038}" type="presOf" srcId="{EE05BF09-D785-4096-9FB1-82D4341740C7}" destId="{555406FE-6FE0-4D57-9C63-8F15927F5697}" srcOrd="0" destOrd="0" presId="urn:microsoft.com/office/officeart/2005/8/layout/chevron2"/>
    <dgm:cxn modelId="{0F569AB2-4811-4728-9CFC-4F67CC906F12}" srcId="{92EDCA61-67D5-45F7-A7FC-85B007902892}" destId="{0B44AD13-DE30-49BA-B611-F90E1232A929}" srcOrd="0" destOrd="0" parTransId="{6EA4EB1A-2748-42CE-A491-C41473CEACC6}" sibTransId="{1C1B309C-B718-49ED-841F-1001761F14F6}"/>
    <dgm:cxn modelId="{C8455E86-E334-4565-995B-F7C2336022B8}" srcId="{857D41E8-FBB5-4156-A00E-D7E5809E7480}" destId="{FB9C720E-BF8B-4AA7-A97F-B743FD87D37A}" srcOrd="0" destOrd="0" parTransId="{EE5261C4-F789-49ED-B2FA-05B32A90EE91}" sibTransId="{F9CAF492-2B2D-47EC-8D5E-222FD6F522C1}"/>
    <dgm:cxn modelId="{11D7BCEA-00F7-4215-9547-826078A517E7}" type="presOf" srcId="{FB9C720E-BF8B-4AA7-A97F-B743FD87D37A}" destId="{A2278234-C167-4FC1-9036-7AE6D5FF4FB5}" srcOrd="0" destOrd="0" presId="urn:microsoft.com/office/officeart/2005/8/layout/chevron2"/>
    <dgm:cxn modelId="{350C7504-C314-4F70-B418-DE35BB02BE04}" srcId="{92EDCA61-67D5-45F7-A7FC-85B007902892}" destId="{857D41E8-FBB5-4156-A00E-D7E5809E7480}" srcOrd="1" destOrd="0" parTransId="{FA699A78-3C38-4E19-B6BB-116969718A5E}" sibTransId="{4FA9A1B8-AEAC-4930-8F35-2C09CE0A91B2}"/>
    <dgm:cxn modelId="{2D8A0ECF-73AB-4CFA-BCFF-7477E34ABD50}" type="presOf" srcId="{857D41E8-FBB5-4156-A00E-D7E5809E7480}" destId="{1CFA4DD6-D4F9-49D8-980D-63CFDF751618}" srcOrd="0" destOrd="0" presId="urn:microsoft.com/office/officeart/2005/8/layout/chevron2"/>
    <dgm:cxn modelId="{4D914273-E8C9-44CE-A1E0-0724521BBEBC}" srcId="{92EDCA61-67D5-45F7-A7FC-85B007902892}" destId="{167DDEE6-EFE2-4C74-92B1-DD9A7FC7DE00}" srcOrd="3" destOrd="0" parTransId="{52310337-A263-4ACE-9265-78DF4920BB29}" sibTransId="{903139FE-ACD5-4199-B6DE-B5DB5C48F4D8}"/>
    <dgm:cxn modelId="{9BAAE024-E22E-43E1-A86E-FAC408A5B003}" type="presOf" srcId="{92EDCA61-67D5-45F7-A7FC-85B007902892}" destId="{4D8D31E8-5F3B-4D71-961D-971894A013D3}" srcOrd="0" destOrd="0" presId="urn:microsoft.com/office/officeart/2005/8/layout/chevron2"/>
    <dgm:cxn modelId="{57AE3ED8-D301-4357-859B-A277252B4269}" srcId="{0B44AD13-DE30-49BA-B611-F90E1232A929}" destId="{EE05BF09-D785-4096-9FB1-82D4341740C7}" srcOrd="0" destOrd="0" parTransId="{2151ADA8-B6CD-4AFF-951C-ECCD526DA514}" sibTransId="{F25E2E4A-1346-4698-A032-DBC09FC9ADBA}"/>
    <dgm:cxn modelId="{F7C4D3F3-4C3B-4F9D-B4B8-6E51EB9FF436}" type="presOf" srcId="{BE7EAD49-51ED-42BB-9D86-66678CAA46E1}" destId="{CC926FF1-2902-4A86-8FF5-A5174FF7FE0F}" srcOrd="0" destOrd="0" presId="urn:microsoft.com/office/officeart/2005/8/layout/chevron2"/>
    <dgm:cxn modelId="{C7668B70-E7D8-47F6-83D3-4B88768A2798}" type="presParOf" srcId="{4D8D31E8-5F3B-4D71-961D-971894A013D3}" destId="{3A355DCC-36D0-4967-A635-D69573316468}" srcOrd="0" destOrd="0" presId="urn:microsoft.com/office/officeart/2005/8/layout/chevron2"/>
    <dgm:cxn modelId="{C7234038-9DCF-4EA1-A4F8-C5DE8E7F6493}" type="presParOf" srcId="{3A355DCC-36D0-4967-A635-D69573316468}" destId="{550475D1-4AD4-4082-B380-1B15BCA7907E}" srcOrd="0" destOrd="0" presId="urn:microsoft.com/office/officeart/2005/8/layout/chevron2"/>
    <dgm:cxn modelId="{45008CCB-190D-40CA-BB45-A98AE8F82845}" type="presParOf" srcId="{3A355DCC-36D0-4967-A635-D69573316468}" destId="{555406FE-6FE0-4D57-9C63-8F15927F5697}" srcOrd="1" destOrd="0" presId="urn:microsoft.com/office/officeart/2005/8/layout/chevron2"/>
    <dgm:cxn modelId="{7390CF21-37EE-4479-B953-F4373EB5B083}" type="presParOf" srcId="{4D8D31E8-5F3B-4D71-961D-971894A013D3}" destId="{D375BD18-8068-4C29-B8EC-CB9ED1CA1E5B}" srcOrd="1" destOrd="0" presId="urn:microsoft.com/office/officeart/2005/8/layout/chevron2"/>
    <dgm:cxn modelId="{30C583EA-BDFA-44AF-8A64-74864FE429F1}" type="presParOf" srcId="{4D8D31E8-5F3B-4D71-961D-971894A013D3}" destId="{F32A8471-EDB9-463C-9B8A-D73F78F93C0E}" srcOrd="2" destOrd="0" presId="urn:microsoft.com/office/officeart/2005/8/layout/chevron2"/>
    <dgm:cxn modelId="{B8B8DDA0-DBB4-49B9-BE3E-AEF2EB882905}" type="presParOf" srcId="{F32A8471-EDB9-463C-9B8A-D73F78F93C0E}" destId="{1CFA4DD6-D4F9-49D8-980D-63CFDF751618}" srcOrd="0" destOrd="0" presId="urn:microsoft.com/office/officeart/2005/8/layout/chevron2"/>
    <dgm:cxn modelId="{CA6328AB-1415-4C2C-A1F3-495D1B865542}" type="presParOf" srcId="{F32A8471-EDB9-463C-9B8A-D73F78F93C0E}" destId="{A2278234-C167-4FC1-9036-7AE6D5FF4FB5}" srcOrd="1" destOrd="0" presId="urn:microsoft.com/office/officeart/2005/8/layout/chevron2"/>
    <dgm:cxn modelId="{AB24E36E-1992-432A-A335-F37CA19A8C50}" type="presParOf" srcId="{4D8D31E8-5F3B-4D71-961D-971894A013D3}" destId="{2FAA9D89-7469-4C34-BA38-0F854E673E72}" srcOrd="3" destOrd="0" presId="urn:microsoft.com/office/officeart/2005/8/layout/chevron2"/>
    <dgm:cxn modelId="{2635FD76-FCC7-471A-BF58-10D6C6E6F7B0}" type="presParOf" srcId="{4D8D31E8-5F3B-4D71-961D-971894A013D3}" destId="{50A623CA-8C4F-4BAD-8DF6-7EC76DDF8229}" srcOrd="4" destOrd="0" presId="urn:microsoft.com/office/officeart/2005/8/layout/chevron2"/>
    <dgm:cxn modelId="{8B8F0F70-253A-4165-AB41-4B41FBD5D326}" type="presParOf" srcId="{50A623CA-8C4F-4BAD-8DF6-7EC76DDF8229}" destId="{DB7FB760-524A-4852-882E-69D3E110EFBD}" srcOrd="0" destOrd="0" presId="urn:microsoft.com/office/officeart/2005/8/layout/chevron2"/>
    <dgm:cxn modelId="{08FB8336-40D8-4D07-9C8C-B010D8D07880}" type="presParOf" srcId="{50A623CA-8C4F-4BAD-8DF6-7EC76DDF8229}" destId="{CC926FF1-2902-4A86-8FF5-A5174FF7FE0F}" srcOrd="1" destOrd="0" presId="urn:microsoft.com/office/officeart/2005/8/layout/chevron2"/>
    <dgm:cxn modelId="{4475F2F4-2A98-4D31-AAA6-9E21BA24F49C}" type="presParOf" srcId="{4D8D31E8-5F3B-4D71-961D-971894A013D3}" destId="{78F28464-F597-4005-9381-13A7F4728F46}" srcOrd="5" destOrd="0" presId="urn:microsoft.com/office/officeart/2005/8/layout/chevron2"/>
    <dgm:cxn modelId="{587C60C2-01BD-48C9-A774-72E7F6E504AA}" type="presParOf" srcId="{4D8D31E8-5F3B-4D71-961D-971894A013D3}" destId="{FD0FCE5A-E8A9-4559-ADC7-65465857D821}" srcOrd="6" destOrd="0" presId="urn:microsoft.com/office/officeart/2005/8/layout/chevron2"/>
    <dgm:cxn modelId="{FC1E6DD5-2B5D-4540-9129-9D5B1C6F8D7F}" type="presParOf" srcId="{FD0FCE5A-E8A9-4559-ADC7-65465857D821}" destId="{359A9C80-5CD1-43D4-95A1-C01328222E12}" srcOrd="0" destOrd="0" presId="urn:microsoft.com/office/officeart/2005/8/layout/chevron2"/>
    <dgm:cxn modelId="{7996A7F6-F9F1-4937-B42E-AA12F7BC0001}" type="presParOf" srcId="{FD0FCE5A-E8A9-4559-ADC7-65465857D821}" destId="{CC525E30-5529-4B0D-846B-7E7654F20518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A167A-E83A-467E-AFDE-B11D1F968042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2DDA5-EA88-4845-90A8-6412E0783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94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DA5-EA88-4845-90A8-6412E0783A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456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фото</a:t>
            </a:r>
          </a:p>
        </p:txBody>
      </p:sp>
      <p:sp>
        <p:nvSpPr>
          <p:cNvPr id="3082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6411"/>
            <a:fld id="{9DAF6437-DE3D-4AC6-BE6D-19DDEE50C541}" type="slidenum">
              <a:rPr lang="ru-RU" smtClean="0">
                <a:solidFill>
                  <a:srgbClr val="000000"/>
                </a:solidFill>
              </a:rPr>
              <a:pPr defTabSz="926411"/>
              <a:t>3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7864E-D501-4E66-847F-5EBB5D987F6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26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Соликамск – 5</a:t>
            </a:r>
          </a:p>
          <a:p>
            <a:r>
              <a:rPr lang="ru-RU" dirty="0" smtClean="0"/>
              <a:t>Пермь – 8</a:t>
            </a:r>
          </a:p>
          <a:p>
            <a:r>
              <a:rPr lang="ru-RU" dirty="0" smtClean="0"/>
              <a:t>Березовский - 11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1B25C-C1D5-4D7D-89D7-EE3F2417626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29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7864E-D501-4E66-847F-5EBB5D987F6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DA5-EA88-4845-90A8-6412E0783AE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008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48EB-8F3D-490D-AFA3-7B6B08F1AE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2A5C6D9-FC8F-41B8-91CC-A698CF986E1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817478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9CF31-3E92-477F-9557-F4115913F7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8DF2-E80E-4122-BEA0-1DB5CEC1A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879772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F7888-56A6-4337-9901-C35AB24909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41A9-3314-4A7A-BD57-0BB1E710AE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925282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D8D9-5AC6-4058-9F46-6EB66ADC38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E448-E4E1-4DA3-B643-F8F293E87A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6879279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688A-7BAF-42B1-B301-76DCF00A16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0499-9FBB-42B5-B74C-F7D6C1E8B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801403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722640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128588"/>
            <a:ext cx="822642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10" y="1600200"/>
            <a:ext cx="8226425" cy="45227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8A57-BB82-452C-BFE9-DE98196470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BE291-675A-469F-BD9A-03A7BE871F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55859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26" y="321322"/>
            <a:ext cx="372059" cy="463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12" y="980516"/>
            <a:ext cx="4463887" cy="55583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7408" cy="538997"/>
          </a:xfrm>
          <a:noFill/>
        </p:spPr>
        <p:txBody>
          <a:bodyPr/>
          <a:lstStyle>
            <a:lvl1pPr>
              <a:lnSpc>
                <a:spcPct val="80000"/>
              </a:lnSpc>
              <a:defRPr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9545"/>
            <a:ext cx="8229600" cy="51166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05DE-BA3C-414D-A83E-2D5695C77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8636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279F-62A3-47A9-BB75-59249051A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" y="183790"/>
            <a:ext cx="309790" cy="5580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884701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edu.pskov.ru/sites/default/files/icon_n_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26" y="280395"/>
            <a:ext cx="442394" cy="461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7408" cy="538997"/>
          </a:xfrm>
          <a:noFill/>
        </p:spPr>
        <p:txBody>
          <a:bodyPr/>
          <a:lstStyle>
            <a:lvl1pPr>
              <a:lnSpc>
                <a:spcPct val="80000"/>
              </a:lnSpc>
              <a:defRPr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9545"/>
            <a:ext cx="8229600" cy="51166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05DE-BA3C-414D-A83E-2D5695C77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8636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279F-62A3-47A9-BB75-59249051A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" y="183790"/>
            <a:ext cx="309790" cy="5580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http://edu.pskov.ru/sites/default/files/icon_n_1.png"/>
          <p:cNvPicPr>
            <a:picLocks noChangeAspect="1" noChangeArrowheads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46" y="901685"/>
            <a:ext cx="4367259" cy="455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96556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edu.pskov.ru/sites/default/files/icon_n_7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45" y="901684"/>
            <a:ext cx="4393329" cy="4393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9545"/>
            <a:ext cx="8229600" cy="51166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26" name="Picture 2" descr="http://edu.pskov.ru/sites/default/files/icon_n_7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96" y="319455"/>
            <a:ext cx="458394" cy="458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7408" cy="538997"/>
          </a:xfrm>
          <a:noFill/>
        </p:spPr>
        <p:txBody>
          <a:bodyPr/>
          <a:lstStyle>
            <a:lvl1pPr>
              <a:lnSpc>
                <a:spcPct val="80000"/>
              </a:lnSpc>
              <a:defRPr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05DE-BA3C-414D-A83E-2D5695C77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8636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279F-62A3-47A9-BB75-59249051A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" y="183790"/>
            <a:ext cx="309790" cy="5580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84358092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AA95-44AE-4A2E-BE34-2BD5118939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8577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D025-8A25-4B21-9601-6347ADC3C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168709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09A-5208-4C67-B420-13EB56261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F941-680D-40BB-8714-1042E2671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67569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98E2-35C7-4957-8F69-2D93787D68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6788-EC0A-41B7-A5EA-170B33DB1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356669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AFA8-11E7-4A72-A4D2-987AF1FD1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1343-BADB-4795-9224-FCC2E5CBE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669059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0855-CE90-4663-848A-971F9DD59B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90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BC47-DA71-4886-B1FF-A4E08AF030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5517536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3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7CB77D-E8AF-40C1-98C4-9EF2E5B6D5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5050E-7BE7-4D84-BB74-A43EF13B50B4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6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5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10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78.jpeg"/><Relationship Id="rId4" Type="http://schemas.microsoft.com/office/2007/relationships/hdphoto" Target="../media/hdphoto26.wdp"/><Relationship Id="rId9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12" y="980516"/>
            <a:ext cx="4463887" cy="5558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1" y="359346"/>
            <a:ext cx="537391" cy="9680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199314" y="523592"/>
            <a:ext cx="6702212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Августовская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конференция</a:t>
            </a:r>
          </a:p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педагогических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работников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Карагайского района 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6170" y="2607111"/>
            <a:ext cx="8407329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Результаты и перспективы развития системы образования Карагайского муниципального района в контексте реализации национального проекта «Образование»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599920"/>
            <a:ext cx="8242300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29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августа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14" y="585471"/>
            <a:ext cx="523802" cy="652234"/>
          </a:xfrm>
          <a:prstGeom prst="rect">
            <a:avLst/>
          </a:prstGeom>
        </p:spPr>
      </p:pic>
      <p:pic>
        <p:nvPicPr>
          <p:cNvPr id="8" name="Рисунок 15" descr="148964_лого_Л (5).jpg"/>
          <p:cNvPicPr>
            <a:picLocks noChangeAspect="1"/>
          </p:cNvPicPr>
          <p:nvPr/>
        </p:nvPicPr>
        <p:blipFill>
          <a:blip r:embed="rId7" cstate="print"/>
          <a:srcRect r="57503"/>
          <a:stretch>
            <a:fillRect/>
          </a:stretch>
        </p:blipFill>
        <p:spPr bwMode="auto">
          <a:xfrm>
            <a:off x="356316" y="3599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1673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1739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Модернизация </a:t>
            </a:r>
            <a:r>
              <a:rPr lang="ru-RU" sz="2800" b="1" dirty="0" smtClean="0">
                <a:solidFill>
                  <a:srgbClr val="C00000"/>
                </a:solidFill>
              </a:rPr>
              <a:t>системы образования</a:t>
            </a:r>
          </a:p>
        </p:txBody>
      </p:sp>
      <p:pic>
        <p:nvPicPr>
          <p:cNvPr id="9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1"/>
            <a:ext cx="792156" cy="952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21031"/>
            <a:ext cx="2500330" cy="140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71744"/>
            <a:ext cx="2500330" cy="140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6201" y="1196752"/>
            <a:ext cx="4264918" cy="54005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90494" y="1296392"/>
            <a:ext cx="4036324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II </a:t>
            </a:r>
            <a:r>
              <a:rPr lang="ru-RU" sz="2000" b="1" dirty="0" smtClean="0">
                <a:solidFill>
                  <a:schemeClr val="bg1"/>
                </a:solidFill>
              </a:rPr>
              <a:t>метапредметная олимпиада </a:t>
            </a:r>
            <a:r>
              <a:rPr lang="ru-RU" sz="2000" b="1" dirty="0">
                <a:solidFill>
                  <a:schemeClr val="bg1"/>
                </a:solidFill>
              </a:rPr>
              <a:t>Пермского </a:t>
            </a:r>
            <a:r>
              <a:rPr lang="ru-RU" sz="2000" b="1" dirty="0" smtClean="0">
                <a:solidFill>
                  <a:schemeClr val="bg1"/>
                </a:solidFill>
              </a:rPr>
              <a:t>края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Призеры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http://i.mycdn.me/image?id=500103858399&amp;t=43&amp;plc=WEB&amp;tkn=*uBJrNLe-fIKLuWsw12euumULq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872" y="2336106"/>
            <a:ext cx="1775848" cy="2133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71470" y="4725143"/>
            <a:ext cx="26229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Номинация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«Смысловое чтение»</a:t>
            </a:r>
          </a:p>
          <a:p>
            <a:pPr algn="ctr"/>
            <a:r>
              <a:rPr lang="ru-RU" sz="1600" dirty="0" err="1" smtClean="0">
                <a:solidFill>
                  <a:schemeClr val="tx2"/>
                </a:solidFill>
              </a:rPr>
              <a:t>Суменкова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Евгения Павловна,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КСОШ № 1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18" name="Picture 4" descr="https://pp.userapi.com/c845120/v845120929/1395d9/IJ9NhMn7j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07"/>
          <a:stretch/>
        </p:blipFill>
        <p:spPr bwMode="auto">
          <a:xfrm>
            <a:off x="2622933" y="2348817"/>
            <a:ext cx="1444029" cy="210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49067" y="4725143"/>
            <a:ext cx="2622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Номинация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«Аргументация в дискуссии»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Загуляева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Оксана Сергеевна,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МСОШ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46424" y="1196751"/>
            <a:ext cx="4264918" cy="54005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60721" y="1296393"/>
            <a:ext cx="4036324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Муниципальный конкурс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«Учитель года – 2018»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Метапредметная олимпиада педагогов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52976" y="4328547"/>
            <a:ext cx="1357322" cy="338554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5 номинаций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714752"/>
            <a:ext cx="2500330" cy="140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7324744" y="2849558"/>
            <a:ext cx="1357322" cy="58477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40 участников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99344" y="5639831"/>
            <a:ext cx="1428760" cy="338554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6 учреждений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274638"/>
            <a:ext cx="7536708" cy="1376362"/>
          </a:xfrm>
        </p:spPr>
        <p:txBody>
          <a:bodyPr/>
          <a:lstStyle/>
          <a:p>
            <a:r>
              <a:rPr lang="ru-RU" b="1" dirty="0" smtClean="0"/>
              <a:t>Фестиваль активных образовательных практик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231900" y="317500"/>
            <a:ext cx="742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660400" y="1295400"/>
          <a:ext cx="8102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3679" y="1249350"/>
            <a:ext cx="504056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 algn="just"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464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обучающихся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8-11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классов</a:t>
            </a:r>
          </a:p>
          <a:p>
            <a:pPr indent="354013" algn="just"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17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учреждений высшего и среднего профессионального образования</a:t>
            </a:r>
          </a:p>
          <a:p>
            <a:pPr indent="354013" algn="just"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27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мастер-классов и профессиональных проб</a:t>
            </a:r>
          </a:p>
          <a:p>
            <a:pPr indent="354013" algn="just"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Профориентационное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тестирование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900" y="3398938"/>
            <a:ext cx="5003800" cy="369332"/>
          </a:xfrm>
          <a:prstGeom prst="rect">
            <a:avLst/>
          </a:prstGeom>
          <a:solidFill>
            <a:srgbClr val="0099CC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Выбор одного из 4 направлений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5295" y="3899586"/>
            <a:ext cx="2292384" cy="706134"/>
          </a:xfrm>
          <a:prstGeom prst="rect">
            <a:avLst/>
          </a:prstGeom>
          <a:solidFill>
            <a:srgbClr val="0099CC"/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Творческое направление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15023" y="3912286"/>
            <a:ext cx="2292384" cy="706134"/>
          </a:xfrm>
          <a:prstGeom prst="rect">
            <a:avLst/>
          </a:prstGeom>
          <a:solidFill>
            <a:srgbClr val="0099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Технические направление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3579" y="4723868"/>
            <a:ext cx="2292384" cy="706134"/>
          </a:xfrm>
          <a:prstGeom prst="rect">
            <a:avLst/>
          </a:prstGeom>
          <a:solidFill>
            <a:srgbClr val="0099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Социальное направление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15023" y="4750514"/>
            <a:ext cx="2292384" cy="706134"/>
          </a:xfrm>
          <a:prstGeom prst="rect">
            <a:avLst/>
          </a:prstGeom>
          <a:solidFill>
            <a:srgbClr val="0099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Направление для детей с ОВЗ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8652" y="5614018"/>
            <a:ext cx="5113147" cy="101566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Организация «Вертушек»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мастер-классов и профессиональных проб 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рамках одного направления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 descr="https://pp.userapi.com/c852320/v852320066/67d6e/z62pB5i1qhE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9718" y="1128934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47020/v847020979/14f92b/ViD5G6MjNl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219" y="3000610"/>
            <a:ext cx="3199999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51236/v851236066/6712d/iRpmW8s1M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218" y="4915148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5" descr="148964_лого_Л (5).jpg"/>
          <p:cNvPicPr>
            <a:picLocks noChangeAspect="1"/>
          </p:cNvPicPr>
          <p:nvPr/>
        </p:nvPicPr>
        <p:blipFill>
          <a:blip r:embed="rId5" cstate="print"/>
          <a:srcRect r="57503"/>
          <a:stretch>
            <a:fillRect/>
          </a:stretch>
        </p:blipFill>
        <p:spPr bwMode="auto">
          <a:xfrm>
            <a:off x="0" y="177800"/>
            <a:ext cx="825500" cy="99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041400" y="274638"/>
            <a:ext cx="7175500" cy="754062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Ярмарка учебных мест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352833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12939" y="1101960"/>
            <a:ext cx="3679541" cy="191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901" y="2104099"/>
            <a:ext cx="4584700" cy="254887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14  предприятий и производств  </a:t>
            </a:r>
          </a:p>
          <a:p>
            <a:pPr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Филиале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Зюкайского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аграрного техникума </a:t>
            </a:r>
          </a:p>
          <a:p>
            <a:pPr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Конкурс «Я хочу работать в Карагайском районе»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" y="5159693"/>
            <a:ext cx="45593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300 участников</a:t>
            </a:r>
            <a:endParaRPr lang="ru-RU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295693"/>
            <a:ext cx="45720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15-21 октября 2018 года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2989"/>
          <a:stretch/>
        </p:blipFill>
        <p:spPr bwMode="auto">
          <a:xfrm>
            <a:off x="5212938" y="3071897"/>
            <a:ext cx="3679541" cy="185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6"/>
          <a:stretch/>
        </p:blipFill>
        <p:spPr bwMode="auto">
          <a:xfrm>
            <a:off x="5212938" y="4979862"/>
            <a:ext cx="3679542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5" cstate="print"/>
          <a:srcRect r="57503"/>
          <a:stretch>
            <a:fillRect/>
          </a:stretch>
        </p:blipFill>
        <p:spPr bwMode="auto">
          <a:xfrm>
            <a:off x="-1" y="1"/>
            <a:ext cx="838201" cy="100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16000" y="221739"/>
            <a:ext cx="722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C00000"/>
                </a:solidFill>
              </a:rPr>
              <a:t>Неделя без турникетов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600208" cy="728662"/>
          </a:xfrm>
        </p:spPr>
        <p:txBody>
          <a:bodyPr/>
          <a:lstStyle/>
          <a:p>
            <a:r>
              <a:rPr lang="ru-RU" b="1" dirty="0" smtClean="0"/>
              <a:t>Проект </a:t>
            </a:r>
            <a:r>
              <a:rPr lang="ru-RU" b="1" dirty="0" smtClean="0"/>
              <a:t>«Кадры для села» (модель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0"/>
            <a:ext cx="813280" cy="977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84200" y="1231900"/>
            <a:ext cx="80391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МБОУ «Карагайская СОШ №1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663700" y="1701801"/>
            <a:ext cx="5753100" cy="2095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 indent="171450">
              <a:buFont typeface="Arial" pitchFamily="34" charset="0"/>
              <a:buChar char="•"/>
            </a:pP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КСК (краткосрочные курсы)</a:t>
            </a:r>
          </a:p>
          <a:p>
            <a:pPr lvl="1" indent="171450">
              <a:buFont typeface="Arial" pitchFamily="34" charset="0"/>
              <a:buChar char="•"/>
            </a:pP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ПГМО (поточно-групповой метод обучения)</a:t>
            </a:r>
          </a:p>
          <a:p>
            <a:pPr lvl="1" indent="171450">
              <a:buFont typeface="Arial" pitchFamily="34" charset="0"/>
              <a:buChar char="•"/>
            </a:pPr>
            <a:r>
              <a:rPr lang="ru-RU" sz="1900" dirty="0" err="1">
                <a:solidFill>
                  <a:schemeClr val="tx2">
                    <a:lumMod val="75000"/>
                  </a:schemeClr>
                </a:solidFill>
              </a:rPr>
              <a:t>Предпрофильные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 группы обучающихся 7-9 </a:t>
            </a:r>
            <a:r>
              <a:rPr lang="ru-RU" sz="1900" dirty="0" err="1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с углубленным   изучением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предметов</a:t>
            </a:r>
          </a:p>
          <a:p>
            <a:pPr lvl="1" indent="171450">
              <a:buFont typeface="Arial" pitchFamily="34" charset="0"/>
              <a:buChar char="•"/>
            </a:pPr>
            <a:r>
              <a:rPr lang="ru-RU" sz="1900" dirty="0" err="1">
                <a:solidFill>
                  <a:schemeClr val="tx2">
                    <a:lumMod val="75000"/>
                  </a:schemeClr>
                </a:solidFill>
              </a:rPr>
              <a:t>Тьюторское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 сопровождение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591878" y="4068750"/>
            <a:ext cx="3865822" cy="757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ФГБОУ ВО «ПГАТУ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(СПО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агронаправленности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102100"/>
            <a:ext cx="401320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ПРЕДПРИЯТИЯ АПК Карагайского района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900" y="4826000"/>
            <a:ext cx="3835400" cy="147732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Проведение КСК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Проведение уроков в рамках ПГМО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Лаборатории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Полигоны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4800600"/>
            <a:ext cx="3987800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Организация «Образовательных путешествий» (экскурсий)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Ознакомление с производством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257300" y="1714500"/>
            <a:ext cx="254000" cy="233680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683500" y="1701800"/>
            <a:ext cx="228600" cy="238760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4458" y="1677805"/>
            <a:ext cx="842968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indent="-36195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Краевая апробационная площадка ФГОС ООО</a:t>
            </a:r>
          </a:p>
          <a:p>
            <a:pPr marL="361950" indent="-36195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Метапредметная олимпиада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(свыше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участников)</a:t>
            </a:r>
            <a:endParaRPr lang="ru-RU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Метапредметный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лагерь</a:t>
            </a:r>
          </a:p>
        </p:txBody>
      </p:sp>
      <p:pic>
        <p:nvPicPr>
          <p:cNvPr id="11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30813"/>
            <a:ext cx="787400" cy="946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5600" y="2734518"/>
            <a:ext cx="84582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Победитель краевого конкурса “Школа инновационных образовательных практик”</a:t>
            </a:r>
          </a:p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р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грант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реализацию методического проекта “Инновационные практики формирования и развития социальной компетентности у обучающихся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endParaRPr lang="ru-RU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221739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Модернизация </a:t>
            </a:r>
            <a:r>
              <a:rPr lang="ru-RU" sz="2800" b="1" dirty="0" smtClean="0">
                <a:solidFill>
                  <a:srgbClr val="C00000"/>
                </a:solidFill>
              </a:rPr>
              <a:t>системы образования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1000" y="1183230"/>
            <a:ext cx="8382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МБОУ «Карагайская СОШ № 2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181210_161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332" y="3987800"/>
            <a:ext cx="3602568" cy="270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81013_104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499" y="4013200"/>
            <a:ext cx="3699935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274638"/>
            <a:ext cx="7765308" cy="538997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Муниципалитеты – лидеры по среднему баллу ЕГЭ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22483250"/>
              </p:ext>
            </p:extLst>
          </p:nvPr>
        </p:nvGraphicFramePr>
        <p:xfrm>
          <a:off x="457200" y="1035050"/>
          <a:ext cx="8250200" cy="2773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0"/>
                <a:gridCol w="1625600"/>
                <a:gridCol w="534857"/>
                <a:gridCol w="169400"/>
                <a:gridCol w="438743"/>
                <a:gridCol w="1625600"/>
                <a:gridCol w="546100"/>
                <a:gridCol w="169400"/>
                <a:gridCol w="452900"/>
                <a:gridCol w="1676400"/>
                <a:gridCol w="566700"/>
              </a:tblGrid>
              <a:tr h="75904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Русский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язык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Математика профильная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 всем предметам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90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№ п/п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Территория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Ср. балл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№ п/п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Территория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Ср. балл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№ п/п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Территория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Ср.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б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алл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806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1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Кудымкар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76,8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Частинский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67,8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Кудымкар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2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Кунгур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74,6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Еловский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67,2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Пермь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66,3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6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3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Юрлинский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74,6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Березовский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65,0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Березовский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66,0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6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4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Частинский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74,2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Чернушинский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63,6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Частинский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65,9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5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Чернушинский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72,8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Кудымкар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63,3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Кунгур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65,8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6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Березовский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72,8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Пермь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63,1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Чернушинский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65,1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7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Пермь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72,7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Чусовской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62,2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Еловский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65,0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8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Соликамск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72,3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Чайковский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62,2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г. Соликамск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64,9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6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9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Нытвенский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71,3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Верещагинский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61,7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ЗАТО "Звездный"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64,5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6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10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Чайковский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70,5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Октябрьский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61,4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Чайковский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р-н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63,9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7200" y="4510147"/>
            <a:ext cx="6997700" cy="1651754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 </a:t>
            </a:r>
            <a:r>
              <a:rPr lang="ru-RU" b="1" dirty="0" smtClean="0">
                <a:solidFill>
                  <a:srgbClr val="C00000"/>
                </a:solidFill>
              </a:rPr>
              <a:t>г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Кудымкар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 </a:t>
            </a:r>
            <a:r>
              <a:rPr lang="ru-RU" b="1" dirty="0" smtClean="0">
                <a:solidFill>
                  <a:srgbClr val="C00000"/>
                </a:solidFill>
              </a:rPr>
              <a:t>г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Пермь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Березовский район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smtClean="0"/>
              <a:t>Кунгур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Чернушинский район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 </a:t>
            </a:r>
            <a:r>
              <a:rPr lang="ru-RU" b="1" dirty="0" smtClean="0">
                <a:solidFill>
                  <a:srgbClr val="C00000"/>
                </a:solidFill>
              </a:rPr>
              <a:t>г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Соликамск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Еловский район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ЗАТО Звездный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 </a:t>
            </a:r>
            <a:r>
              <a:rPr lang="ru-RU" b="1" dirty="0" smtClean="0">
                <a:solidFill>
                  <a:srgbClr val="C00000"/>
                </a:solidFill>
              </a:rPr>
              <a:t>Чайковский район</a:t>
            </a:r>
          </a:p>
          <a:p>
            <a:pPr marL="285750" indent="-285750" fontAlgn="b">
              <a:buFont typeface="Wingdings" panose="05000000000000000000" pitchFamily="2" charset="2"/>
              <a:buChar char="§"/>
            </a:pPr>
            <a:r>
              <a:rPr lang="ru-RU" dirty="0" smtClean="0"/>
              <a:t>Чусовской район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3863816"/>
            <a:ext cx="824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ru-RU" b="1" dirty="0">
                <a:solidFill>
                  <a:srgbClr val="C00000"/>
                </a:solidFill>
              </a:rPr>
              <a:t>Абсолютные лидеры по доле </a:t>
            </a:r>
            <a:r>
              <a:rPr lang="ru-RU" b="1" dirty="0" err="1">
                <a:solidFill>
                  <a:srgbClr val="C00000"/>
                </a:solidFill>
              </a:rPr>
              <a:t>высокобалльных</a:t>
            </a:r>
            <a:r>
              <a:rPr lang="ru-RU" b="1" dirty="0">
                <a:solidFill>
                  <a:srgbClr val="C00000"/>
                </a:solidFill>
              </a:rPr>
              <a:t> работ, доле </a:t>
            </a:r>
            <a:r>
              <a:rPr lang="ru-RU" b="1" dirty="0" smtClean="0">
                <a:solidFill>
                  <a:srgbClr val="C00000"/>
                </a:solidFill>
              </a:rPr>
              <a:t>100-балльников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225-балльников: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6292501"/>
            <a:ext cx="31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dirty="0" smtClean="0">
                <a:sym typeface="Wingdings" panose="05000000000000000000" pitchFamily="2" charset="2"/>
              </a:rPr>
              <a:t> </a:t>
            </a:r>
            <a:r>
              <a:rPr lang="ru-RU" i="1" dirty="0" smtClean="0"/>
              <a:t>Лидеры </a:t>
            </a:r>
            <a:r>
              <a:rPr lang="ru-RU" i="1" dirty="0"/>
              <a:t>в течение 3-х лет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16</a:t>
            </a:fld>
            <a:endParaRPr lang="ru-RU" altLang="ru-RU" sz="1400"/>
          </a:p>
        </p:txBody>
      </p:sp>
      <p:pic>
        <p:nvPicPr>
          <p:cNvPr id="10" name="Рисунок 15" descr="148964_лого_Л (5).jpg"/>
          <p:cNvPicPr>
            <a:picLocks noChangeAspect="1"/>
          </p:cNvPicPr>
          <p:nvPr/>
        </p:nvPicPr>
        <p:blipFill>
          <a:blip r:embed="rId3" cstate="print"/>
          <a:srcRect r="57503"/>
          <a:stretch>
            <a:fillRect/>
          </a:stretch>
        </p:blipFill>
        <p:spPr bwMode="auto">
          <a:xfrm>
            <a:off x="0" y="30813"/>
            <a:ext cx="647700" cy="77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78507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66700"/>
            <a:ext cx="754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</a:t>
            </a:r>
            <a:r>
              <a:rPr lang="ru-RU" sz="2800" b="1" dirty="0" smtClean="0">
                <a:solidFill>
                  <a:srgbClr val="C00000"/>
                </a:solidFill>
              </a:rPr>
              <a:t>оддержка </a:t>
            </a:r>
            <a:r>
              <a:rPr lang="ru-RU" sz="2800" b="1" dirty="0" smtClean="0">
                <a:solidFill>
                  <a:srgbClr val="C00000"/>
                </a:solidFill>
              </a:rPr>
              <a:t>талантливых </a:t>
            </a:r>
            <a:r>
              <a:rPr lang="ru-RU" sz="2800" b="1" dirty="0" smtClean="0">
                <a:solidFill>
                  <a:srgbClr val="C00000"/>
                </a:solidFill>
              </a:rPr>
              <a:t>детей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7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160333"/>
            <a:ext cx="736600" cy="885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http://10sch.ru/wp-content/uploads/2016/09/131313.jpg"/>
          <p:cNvPicPr>
            <a:picLocks noChangeAspect="1" noChangeArrowheads="1"/>
          </p:cNvPicPr>
          <p:nvPr/>
        </p:nvPicPr>
        <p:blipFill>
          <a:blip r:embed="rId3" cstate="print"/>
          <a:srcRect r="12123"/>
          <a:stretch>
            <a:fillRect/>
          </a:stretch>
        </p:blipFill>
        <p:spPr bwMode="auto">
          <a:xfrm>
            <a:off x="0" y="1671092"/>
            <a:ext cx="2438400" cy="1737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08000" y="1638299"/>
            <a:ext cx="8191500" cy="2814617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10 школ</a:t>
            </a:r>
          </a:p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685 участников муниципального этапа</a:t>
            </a:r>
          </a:p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150 призовых </a:t>
            </a:r>
            <a:r>
              <a:rPr lang="ru-RU" sz="2000" dirty="0" smtClean="0">
                <a:solidFill>
                  <a:schemeClr val="tx2"/>
                </a:solidFill>
              </a:rPr>
              <a:t>мест</a:t>
            </a:r>
          </a:p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49 </a:t>
            </a:r>
            <a:r>
              <a:rPr lang="ru-RU" sz="2000" dirty="0" smtClean="0">
                <a:solidFill>
                  <a:schemeClr val="tx2"/>
                </a:solidFill>
              </a:rPr>
              <a:t>победителей (в 2016 г. – </a:t>
            </a:r>
            <a:r>
              <a:rPr lang="ru-RU" sz="2000" dirty="0" smtClean="0">
                <a:solidFill>
                  <a:schemeClr val="tx2"/>
                </a:solidFill>
              </a:rPr>
              <a:t>39)</a:t>
            </a:r>
          </a:p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13  </a:t>
            </a:r>
            <a:r>
              <a:rPr lang="ru-RU" sz="2000" dirty="0" smtClean="0">
                <a:solidFill>
                  <a:schemeClr val="tx2"/>
                </a:solidFill>
              </a:rPr>
              <a:t>участников краевого этапа </a:t>
            </a:r>
            <a:endParaRPr lang="ru-RU" sz="2000" dirty="0" smtClean="0">
              <a:solidFill>
                <a:schemeClr val="tx2"/>
              </a:solidFill>
            </a:endParaRPr>
          </a:p>
          <a:p>
            <a:pPr marL="2266950" lvl="2" indent="-4572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2 </a:t>
            </a:r>
            <a:r>
              <a:rPr lang="ru-RU" sz="2000" dirty="0" smtClean="0">
                <a:solidFill>
                  <a:schemeClr val="tx2"/>
                </a:solidFill>
              </a:rPr>
              <a:t>призера (физкультура – 1, экология – 1)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9900" y="1124744"/>
            <a:ext cx="82169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Всероссийская олимпиада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школьников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5300" y="4648200"/>
            <a:ext cx="822960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ПРИЗЕРЫ КРАЕВОГО ЭТАПА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Кайгородова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учащаяся </a:t>
            </a:r>
            <a:r>
              <a:rPr lang="ru-RU" sz="2400" dirty="0" smtClean="0">
                <a:solidFill>
                  <a:schemeClr val="bg1"/>
                </a:solidFill>
              </a:rPr>
              <a:t>КСОШ №2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Лапин Федор</a:t>
            </a:r>
            <a:r>
              <a:rPr lang="ru-RU" sz="2400" dirty="0" smtClean="0">
                <a:solidFill>
                  <a:schemeClr val="bg1"/>
                </a:solidFill>
              </a:rPr>
              <a:t>,  </a:t>
            </a:r>
            <a:r>
              <a:rPr lang="ru-RU" sz="2400" dirty="0" smtClean="0">
                <a:solidFill>
                  <a:schemeClr val="bg1"/>
                </a:solidFill>
              </a:rPr>
              <a:t>учащийся ФООШ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культура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558800" y="1206500"/>
          <a:ext cx="8178800" cy="501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http://ipravo.info/perm1/law/iimg416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83278" y="3646470"/>
            <a:ext cx="2179622" cy="147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192" name="AutoShape 8" descr="https://apf.mail.ru/cgi-bin/readmsg/jcQ6IOeDQ40.jpg?id=15131639120000000465%3B0%3B2&amp;x-email=ir_korotaev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4" name="AutoShape 10" descr="https://apf.mail.ru/cgi-bin/readmsg/jcQ6IOeDQ40.jpg?id=15131639120000000465%3B0%3B2&amp;x-email=ir_korotaev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15" descr="148964_лого_Л (5).jpg"/>
          <p:cNvPicPr>
            <a:picLocks noChangeAspect="1"/>
          </p:cNvPicPr>
          <p:nvPr/>
        </p:nvPicPr>
        <p:blipFill>
          <a:blip r:embed="rId8" cstate="print"/>
          <a:srcRect r="57503"/>
          <a:stretch>
            <a:fillRect/>
          </a:stretch>
        </p:blipFill>
        <p:spPr bwMode="auto">
          <a:xfrm>
            <a:off x="152400" y="1984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66800" y="279400"/>
            <a:ext cx="724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50800"/>
                <a:solidFill>
                  <a:srgbClr val="C00000"/>
                </a:solidFill>
              </a:rPr>
              <a:t>Знак отличия </a:t>
            </a:r>
            <a:r>
              <a:rPr lang="ru-RU" sz="2800" b="1" dirty="0" smtClean="0">
                <a:ln w="50800"/>
                <a:solidFill>
                  <a:srgbClr val="C00000"/>
                </a:solidFill>
              </a:rPr>
              <a:t> «</a:t>
            </a:r>
            <a:r>
              <a:rPr lang="ru-RU" sz="2800" b="1" dirty="0" smtClean="0">
                <a:ln w="50800"/>
                <a:solidFill>
                  <a:srgbClr val="C00000"/>
                </a:solidFill>
              </a:rPr>
              <a:t>Гордость Пермского края»</a:t>
            </a:r>
            <a:endParaRPr lang="ru-RU" sz="2800" b="1" u="sng" dirty="0" smtClean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016000" y="274638"/>
            <a:ext cx="7498608" cy="53899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274638"/>
            <a:ext cx="7663708" cy="538997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kern="1200" dirty="0" smtClean="0">
                <a:ln w="50800"/>
                <a:latin typeface="Times New Roman" pitchFamily="18" charset="0"/>
                <a:ea typeface="+mn-ea"/>
                <a:cs typeface="Times New Roman" pitchFamily="18" charset="0"/>
              </a:rPr>
              <a:t>Стипендия «Юные дарования»</a:t>
            </a:r>
            <a:endParaRPr lang="ru-RU" b="1" kern="1200" dirty="0">
              <a:ln w="50800"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469900" y="1092200"/>
          <a:ext cx="811530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15" descr="148964_лого_Л (5).jpg"/>
          <p:cNvPicPr>
            <a:picLocks noChangeAspect="1"/>
          </p:cNvPicPr>
          <p:nvPr/>
        </p:nvPicPr>
        <p:blipFill>
          <a:blip r:embed="rId6" cstate="print"/>
          <a:srcRect r="57503"/>
          <a:stretch>
            <a:fillRect/>
          </a:stretch>
        </p:blipFill>
        <p:spPr bwMode="auto">
          <a:xfrm>
            <a:off x="0" y="1730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21935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а мульт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4257675"/>
            <a:ext cx="885825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274638"/>
            <a:ext cx="7536708" cy="830262"/>
          </a:xfrm>
        </p:spPr>
        <p:txBody>
          <a:bodyPr/>
          <a:lstStyle/>
          <a:p>
            <a:r>
              <a:rPr lang="ru-RU" b="1" dirty="0" smtClean="0"/>
              <a:t>Доступность </a:t>
            </a:r>
            <a:r>
              <a:rPr lang="ru-RU" b="1" dirty="0" smtClean="0"/>
              <a:t>дошкольного </a:t>
            </a:r>
            <a:r>
              <a:rPr lang="ru-RU" b="1" dirty="0" smtClean="0"/>
              <a:t>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7900" y="1308099"/>
            <a:ext cx="6654800" cy="4818069"/>
          </a:xfrm>
        </p:spPr>
        <p:txBody>
          <a:bodyPr/>
          <a:lstStyle/>
          <a:p>
            <a:pPr marL="342900" indent="-34290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7 дошкольных образовательных организаций;</a:t>
            </a:r>
          </a:p>
          <a:p>
            <a:pPr marL="342900" indent="-34290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12 структурных подразделений «Детский сад»;</a:t>
            </a:r>
          </a:p>
          <a:p>
            <a:pPr marL="342900" indent="-34290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круглосуточных групп;</a:t>
            </a:r>
          </a:p>
          <a:p>
            <a:pPr marL="342900" indent="-342900">
              <a:buClr>
                <a:srgbClr val="92D05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2861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ребенок в возрасте от 0 до 7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лет, из них получили направления в ДОУ:</a:t>
            </a:r>
          </a:p>
          <a:p>
            <a:pPr marL="1181100" indent="-285750">
              <a:buClr>
                <a:srgbClr val="92D05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Дети в возрасте с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1,5 до 3 лет – 78,06 %                                                                                 </a:t>
            </a:r>
          </a:p>
          <a:p>
            <a:pPr marL="1181100" indent="-285750">
              <a:buClr>
                <a:srgbClr val="92D05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Дети в возрасте с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3   до  7 лет – 100 %</a:t>
            </a:r>
          </a:p>
          <a:p>
            <a:pPr marL="1181100" indent="-285750">
              <a:buClr>
                <a:srgbClr val="92D05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Дети в возрасте от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 года до 6 лет – 65,1%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3" cstate="print"/>
          <a:srcRect r="57503"/>
          <a:stretch>
            <a:fillRect/>
          </a:stretch>
        </p:blipFill>
        <p:spPr bwMode="auto">
          <a:xfrm>
            <a:off x="0" y="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nimi.su/upload/iblock/c9c/c9ce6544444d75401436dacc66d77c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79" y="1128698"/>
            <a:ext cx="1666887" cy="150019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541009" y="812801"/>
            <a:ext cx="417729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образовательных организаций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района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https://pp.userapi.com/c850128/v850128975/d0bf/JAF3sw1xc-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286124"/>
            <a:ext cx="2449861" cy="163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p.userapi.com/c844216/v844216725/49ef6/JoqXXUXUDJ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44" t="12639" r="3707" b="9891"/>
          <a:stretch/>
        </p:blipFill>
        <p:spPr bwMode="auto">
          <a:xfrm>
            <a:off x="6012160" y="4389921"/>
            <a:ext cx="2452873" cy="1496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2700" y="1904815"/>
            <a:ext cx="4152900" cy="12003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Военно – патриотическая игра «Зарница»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Сборы юнармейцев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Юнармейский десант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993904"/>
            <a:ext cx="1981882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Segoe Print" pitchFamily="2" charset="0"/>
              </a:rPr>
              <a:t>Духовно-нравственное </a:t>
            </a:r>
            <a:r>
              <a:rPr lang="ru-RU" dirty="0" smtClean="0">
                <a:latin typeface="Segoe Print" pitchFamily="2" charset="0"/>
              </a:rPr>
              <a:t>развитие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00562" y="5949280"/>
            <a:ext cx="2139429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Segoe Print" pitchFamily="2" charset="0"/>
              </a:rPr>
              <a:t>Физическое и спортивное </a:t>
            </a:r>
            <a:r>
              <a:rPr lang="ru-RU" dirty="0" smtClean="0">
                <a:latin typeface="Segoe Print" pitchFamily="2" charset="0"/>
              </a:rPr>
              <a:t>развитие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28860" y="5976664"/>
            <a:ext cx="1656184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Segoe Print" pitchFamily="2" charset="0"/>
              </a:rPr>
              <a:t>Социальное </a:t>
            </a:r>
            <a:r>
              <a:rPr lang="ru-RU" dirty="0" smtClean="0">
                <a:latin typeface="Segoe Print" pitchFamily="2" charset="0"/>
              </a:rPr>
              <a:t>развитие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99462" y="5973162"/>
            <a:ext cx="2170284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Segoe Print" pitchFamily="2" charset="0"/>
              </a:rPr>
              <a:t>Интеллектуальное </a:t>
            </a:r>
            <a:r>
              <a:rPr lang="ru-RU" dirty="0" smtClean="0">
                <a:latin typeface="Segoe Print" pitchFamily="2" charset="0"/>
              </a:rPr>
              <a:t>развитие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D5B1-5A4E-4B8B-91A6-168F87363DE3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7" name="Рисунок 15" descr="148964_лого_Л (5).jpg"/>
          <p:cNvPicPr>
            <a:picLocks noChangeAspect="1"/>
          </p:cNvPicPr>
          <p:nvPr/>
        </p:nvPicPr>
        <p:blipFill>
          <a:blip r:embed="rId5" cstate="print"/>
          <a:srcRect r="57503"/>
          <a:stretch>
            <a:fillRect/>
          </a:stretch>
        </p:blipFill>
        <p:spPr bwMode="auto">
          <a:xfrm>
            <a:off x="0" y="1"/>
            <a:ext cx="802718" cy="96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pp.userapi.com/c824602/v824602664/1a2eeb/WTxAgApUSR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272"/>
            <a:ext cx="2701055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p.userapi.com/c824501/v824501007/131be1/TaY9MmMTg0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66"/>
          <a:stretch>
            <a:fillRect/>
          </a:stretch>
        </p:blipFill>
        <p:spPr bwMode="auto">
          <a:xfrm>
            <a:off x="357158" y="3000372"/>
            <a:ext cx="2490383" cy="159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7900" y="188640"/>
            <a:ext cx="733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Штаб всероссийской организации «ЮНАРМИЯ»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38402" y="1465258"/>
            <a:ext cx="417989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112 членов  организации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100" name="Picture 4" descr="https://sun1-17.userapi.com/c831409/v831409964/170fb5/hY71vwM1Ed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571744"/>
            <a:ext cx="2341871" cy="1560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3697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274638"/>
            <a:ext cx="7663708" cy="741362"/>
          </a:xfrm>
        </p:spPr>
        <p:txBody>
          <a:bodyPr/>
          <a:lstStyle/>
          <a:p>
            <a:r>
              <a:rPr lang="ru-RU" dirty="0" smtClean="0"/>
              <a:t>Региональный приоритетный проект «Приведение в нормативное состояние объектов образовательной сферы»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09800"/>
          <a:ext cx="8293100" cy="3916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495300" y="1231900"/>
            <a:ext cx="826770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В рамках проекта запланированы мероприятия на 8140,35337 тыс. руб.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" name="Рисунок 15" descr="148964_лого_Л (5).jpg"/>
          <p:cNvPicPr>
            <a:picLocks noChangeAspect="1"/>
          </p:cNvPicPr>
          <p:nvPr/>
        </p:nvPicPr>
        <p:blipFill>
          <a:blip r:embed="rId6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0" y="266700"/>
            <a:ext cx="7787218" cy="1079500"/>
          </a:xfrm>
        </p:spPr>
        <p:txBody>
          <a:bodyPr/>
          <a:lstStyle/>
          <a:p>
            <a:r>
              <a:rPr lang="en-US" sz="28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I </a:t>
            </a:r>
            <a:r>
              <a:rPr lang="ru-RU" sz="28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Форум молодых педагогов </a:t>
            </a:r>
            <a:br>
              <a:rPr lang="ru-RU" sz="28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«Молодежь! Инновации! Творчество!»</a:t>
            </a:r>
            <a:endParaRPr lang="ru-RU" sz="2800" b="1" kern="1200" dirty="0"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Фото\20181222_101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352" y="1606540"/>
            <a:ext cx="3840000" cy="227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Фото\20181222_12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67200"/>
            <a:ext cx="3840000" cy="232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Z:\Фото\20181222_13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54500"/>
            <a:ext cx="3840000" cy="233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71500" y="176530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/>
                </a:solidFill>
              </a:rPr>
              <a:t>Общение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/>
                </a:solidFill>
              </a:rPr>
              <a:t>Творческое взаимодействие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/>
                </a:solidFill>
              </a:rPr>
              <a:t>Карусель </a:t>
            </a:r>
            <a:r>
              <a:rPr lang="ru-RU" sz="2400" dirty="0" err="1" smtClean="0">
                <a:solidFill>
                  <a:schemeClr val="tx2"/>
                </a:solidFill>
              </a:rPr>
              <a:t>деятельностных</a:t>
            </a:r>
            <a:r>
              <a:rPr lang="ru-RU" sz="2400" dirty="0" smtClean="0">
                <a:solidFill>
                  <a:schemeClr val="tx2"/>
                </a:solidFill>
              </a:rPr>
              <a:t> практик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009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274638"/>
            <a:ext cx="7727208" cy="538997"/>
          </a:xfrm>
        </p:spPr>
        <p:txBody>
          <a:bodyPr/>
          <a:lstStyle/>
          <a:p>
            <a:r>
              <a:rPr lang="ru-RU" sz="20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Муниципальный конкурс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профессионального мастерства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Учитель года – 2019»</a:t>
            </a:r>
            <a:endParaRPr lang="ru-RU" sz="2000" b="1" dirty="0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9545"/>
            <a:ext cx="3683000" cy="819255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</a:rPr>
              <a:t>Номинация </a:t>
            </a:r>
          </a:p>
          <a:p>
            <a:pPr algn="ctr">
              <a:buNone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</a:rPr>
              <a:t>«Педагог цифрового века»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" y="17907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 descr="E:\Зам. начальника\Учитель года\Учитель года-2019\Заявки участников\Педагог цифрового века\Глушкова Е.В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560" y="1930399"/>
            <a:ext cx="2093540" cy="2830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300" y="5067300"/>
            <a:ext cx="372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50800"/>
                <a:solidFill>
                  <a:schemeClr val="tx2"/>
                </a:solidFill>
              </a:rPr>
              <a:t>Елена Вадимовна Глушкова</a:t>
            </a:r>
          </a:p>
          <a:p>
            <a:pPr algn="ctr"/>
            <a:r>
              <a:rPr lang="ru-RU" b="1" dirty="0" smtClean="0">
                <a:ln w="50800"/>
                <a:solidFill>
                  <a:schemeClr val="tx2"/>
                </a:solidFill>
              </a:rPr>
              <a:t>Учитель-логопед</a:t>
            </a:r>
          </a:p>
          <a:p>
            <a:pPr algn="ctr"/>
            <a:r>
              <a:rPr lang="ru-RU" b="1" dirty="0" smtClean="0">
                <a:ln w="50800"/>
                <a:solidFill>
                  <a:schemeClr val="tx2"/>
                </a:solidFill>
              </a:rPr>
              <a:t>МБДОУ ЦРР «Карагайский детский сад № 5»</a:t>
            </a:r>
            <a:endParaRPr lang="ru-RU" b="1" dirty="0">
              <a:ln w="50800"/>
              <a:solidFill>
                <a:schemeClr val="tx2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597400" y="1009545"/>
            <a:ext cx="4102100" cy="8192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</a:t>
            </a:r>
          </a:p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«Педагогическая команда»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E:\Зам. начальника\Учитель года\Учитель года-2019\Заявки участников\Педагоическая команда\КСОШ 1 «PROсто√месте»\Команда PROсто√мест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46"/>
          <a:stretch/>
        </p:blipFill>
        <p:spPr bwMode="auto">
          <a:xfrm>
            <a:off x="4635500" y="1968500"/>
            <a:ext cx="4102100" cy="292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8200" y="5283200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Команда «</a:t>
            </a:r>
            <a:r>
              <a:rPr lang="en-US" b="1" dirty="0" smtClean="0">
                <a:solidFill>
                  <a:schemeClr val="tx2"/>
                </a:solidFill>
              </a:rPr>
              <a:t>PRO</a:t>
            </a:r>
            <a:r>
              <a:rPr lang="ru-RU" b="1" dirty="0" smtClean="0">
                <a:solidFill>
                  <a:schemeClr val="tx2"/>
                </a:solidFill>
              </a:rPr>
              <a:t>сто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</a:t>
            </a:r>
            <a:r>
              <a:rPr lang="ru-RU" b="1" dirty="0" smtClean="0">
                <a:solidFill>
                  <a:schemeClr val="tx2"/>
                </a:solidFill>
              </a:rPr>
              <a:t>месте»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МБОУ «Карагайская СОШ №1»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5" name="Рисунок 15" descr="148964_лого_Л (5).jpg"/>
          <p:cNvPicPr>
            <a:picLocks noChangeAspect="1"/>
          </p:cNvPicPr>
          <p:nvPr/>
        </p:nvPicPr>
        <p:blipFill>
          <a:blip r:embed="rId4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274638"/>
            <a:ext cx="7727208" cy="538997"/>
          </a:xfrm>
        </p:spPr>
        <p:txBody>
          <a:bodyPr/>
          <a:lstStyle/>
          <a:p>
            <a:r>
              <a:rPr lang="ru-RU" dirty="0" smtClean="0"/>
              <a:t>Программа развития образования Карагайского муниципального района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09545"/>
          <a:ext cx="8229600" cy="51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6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752608" cy="538997"/>
          </a:xfrm>
        </p:spPr>
        <p:txBody>
          <a:bodyPr/>
          <a:lstStyle/>
          <a:p>
            <a:r>
              <a:rPr lang="ru-RU" dirty="0" smtClean="0"/>
              <a:t>Открытое </a:t>
            </a:r>
            <a:r>
              <a:rPr lang="ru-RU" dirty="0" smtClean="0"/>
              <a:t>образовательное пространство и </a:t>
            </a:r>
            <a:r>
              <a:rPr lang="ru-RU" dirty="0" err="1" smtClean="0"/>
              <a:t>тьюторская</a:t>
            </a:r>
            <a:r>
              <a:rPr lang="ru-RU" dirty="0" smtClean="0"/>
              <a:t> позиция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Содержимое 5"/>
          <p:cNvGrpSpPr>
            <a:grpSpLocks noGrp="1"/>
          </p:cNvGrpSpPr>
          <p:nvPr>
            <p:ph idx="1"/>
          </p:nvPr>
        </p:nvGrpSpPr>
        <p:grpSpPr>
          <a:xfrm>
            <a:off x="457200" y="1009650"/>
            <a:ext cx="8229600" cy="5116513"/>
            <a:chOff x="1685228" y="988142"/>
            <a:chExt cx="7389546" cy="460149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926" t="16610" r="14240" b="6045"/>
            <a:stretch/>
          </p:blipFill>
          <p:spPr bwMode="auto">
            <a:xfrm>
              <a:off x="1685228" y="988142"/>
              <a:ext cx="7389546" cy="4601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6554442" y="1629199"/>
              <a:ext cx="93610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>
                  <a:solidFill>
                    <a:schemeClr val="tx1"/>
                  </a:solidFill>
                </a:rPr>
                <a:t>Тьютор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123728" y="3140968"/>
              <a:ext cx="122413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Родители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947459" y="1484784"/>
              <a:ext cx="122413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Учитель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912260" y="3861420"/>
              <a:ext cx="140415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Сверстники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76408" cy="538997"/>
          </a:xfrm>
        </p:spPr>
        <p:txBody>
          <a:bodyPr/>
          <a:lstStyle/>
          <a:p>
            <a:r>
              <a:rPr lang="ru-RU" dirty="0" smtClean="0"/>
              <a:t>Модель открытого образовательного пространства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6" t="6666" r="13207"/>
          <a:stretch/>
        </p:blipFill>
        <p:spPr bwMode="auto">
          <a:xfrm>
            <a:off x="876300" y="1009650"/>
            <a:ext cx="7754747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2800" y="274638"/>
            <a:ext cx="7701808" cy="538997"/>
          </a:xfrm>
        </p:spPr>
        <p:txBody>
          <a:bodyPr/>
          <a:lstStyle/>
          <a:p>
            <a:r>
              <a:rPr lang="ru-RU" dirty="0"/>
              <a:t>Национальный проект «Образование».</a:t>
            </a:r>
            <a:br>
              <a:rPr lang="ru-RU" dirty="0"/>
            </a:br>
            <a:r>
              <a:rPr lang="ru-RU" dirty="0"/>
              <a:t>Перечень федеральных </a:t>
            </a:r>
            <a:r>
              <a:rPr lang="ru-RU" dirty="0" smtClean="0"/>
              <a:t>проектов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E8601DD-34B9-484B-B84F-71A99815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85501"/>
            <a:ext cx="4807131" cy="4185131"/>
          </a:xfrm>
        </p:spPr>
        <p:txBody>
          <a:bodyPr>
            <a:noAutofit/>
          </a:bodyPr>
          <a:lstStyle/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Современная </a:t>
            </a:r>
            <a:r>
              <a:rPr lang="ru-RU" sz="2000" dirty="0"/>
              <a:t>школа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Успех </a:t>
            </a:r>
            <a:r>
              <a:rPr lang="ru-RU" sz="2000" dirty="0"/>
              <a:t>каждого ребенка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Поддержка </a:t>
            </a:r>
            <a:r>
              <a:rPr lang="ru-RU" sz="2000" dirty="0"/>
              <a:t>семей, имеющих детей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Цифровая </a:t>
            </a:r>
            <a:r>
              <a:rPr lang="ru-RU" sz="2000" dirty="0"/>
              <a:t>образовательная среда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Учитель </a:t>
            </a:r>
            <a:r>
              <a:rPr lang="ru-RU" sz="2000" dirty="0"/>
              <a:t>будущего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Молодые </a:t>
            </a:r>
            <a:r>
              <a:rPr lang="ru-RU" sz="2000" dirty="0"/>
              <a:t>профессионалы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1"/>
                </a:solidFill>
              </a:rPr>
              <a:t>Новые </a:t>
            </a:r>
            <a:r>
              <a:rPr lang="ru-RU" sz="2000" dirty="0">
                <a:solidFill>
                  <a:schemeClr val="accent1"/>
                </a:solidFill>
              </a:rPr>
              <a:t>возможности для каждого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1"/>
                </a:solidFill>
              </a:rPr>
              <a:t>Социальная </a:t>
            </a:r>
            <a:r>
              <a:rPr lang="ru-RU" sz="2000" dirty="0">
                <a:solidFill>
                  <a:schemeClr val="accent1"/>
                </a:solidFill>
              </a:rPr>
              <a:t>активность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/>
              <a:t>Экспорт </a:t>
            </a:r>
            <a:r>
              <a:rPr lang="ru-RU" sz="2000" dirty="0"/>
              <a:t>образования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1"/>
                </a:solidFill>
              </a:rPr>
              <a:t>Социальные </a:t>
            </a:r>
            <a:r>
              <a:rPr lang="ru-RU" sz="2000" dirty="0">
                <a:solidFill>
                  <a:schemeClr val="accent1"/>
                </a:solidFill>
              </a:rPr>
              <a:t>лифты для </a:t>
            </a:r>
            <a:r>
              <a:rPr lang="ru-RU" sz="2000" dirty="0" smtClean="0">
                <a:solidFill>
                  <a:schemeClr val="accent1"/>
                </a:solidFill>
              </a:rPr>
              <a:t>каждого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63" y="2434468"/>
            <a:ext cx="3494345" cy="413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ou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22" y="889232"/>
            <a:ext cx="1431377" cy="1751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199" y="1090239"/>
            <a:ext cx="6953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«</a:t>
            </a:r>
            <a:r>
              <a:rPr lang="ru-RU" sz="2000" b="1" i="1" dirty="0" smtClean="0">
                <a:solidFill>
                  <a:schemeClr val="tx2"/>
                </a:solidFill>
              </a:rPr>
              <a:t>Из </a:t>
            </a:r>
            <a:r>
              <a:rPr lang="ru-RU" sz="2000" b="1" i="1" dirty="0">
                <a:solidFill>
                  <a:schemeClr val="tx2"/>
                </a:solidFill>
              </a:rPr>
              <a:t>этих двух больших целей майского указа Президента России </a:t>
            </a:r>
            <a:r>
              <a:rPr lang="ru-RU" sz="2000" b="1" i="1" dirty="0" smtClean="0">
                <a:solidFill>
                  <a:schemeClr val="tx2"/>
                </a:solidFill>
              </a:rPr>
              <a:t>вытекают </a:t>
            </a:r>
            <a:r>
              <a:rPr lang="ru-RU" sz="2000" b="1" i="1" u="sng" dirty="0">
                <a:solidFill>
                  <a:schemeClr val="tx2"/>
                </a:solidFill>
              </a:rPr>
              <a:t>10 задач, которые фактически легли в основу федеральных проектов нацпроекта «Образование</a:t>
            </a:r>
            <a:r>
              <a:rPr lang="ru-RU" sz="2000" b="1" i="1" u="sng" dirty="0" smtClean="0">
                <a:solidFill>
                  <a:schemeClr val="tx2"/>
                </a:solidFill>
              </a:rPr>
              <a:t>»</a:t>
            </a:r>
            <a:endParaRPr lang="ru-RU" sz="2000" b="1" i="1" u="sng" dirty="0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27</a:t>
            </a:fld>
            <a:endParaRPr lang="ru-RU" altLang="ru-RU" sz="1400" dirty="0"/>
          </a:p>
        </p:txBody>
      </p:sp>
      <p:pic>
        <p:nvPicPr>
          <p:cNvPr id="8" name="Рисунок 15" descr="148964_лого_Л (5).jpg"/>
          <p:cNvPicPr>
            <a:picLocks noChangeAspect="1"/>
          </p:cNvPicPr>
          <p:nvPr/>
        </p:nvPicPr>
        <p:blipFill>
          <a:blip r:embed="rId5" cstate="print"/>
          <a:srcRect r="57503"/>
          <a:stretch>
            <a:fillRect/>
          </a:stretch>
        </p:blipFill>
        <p:spPr bwMode="auto">
          <a:xfrm>
            <a:off x="0" y="1603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8670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600" y="-315416"/>
            <a:ext cx="7900326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</a:t>
            </a:r>
            <a:r>
              <a:rPr lang="ru-RU" sz="3200" dirty="0" smtClean="0"/>
              <a:t>«</a:t>
            </a:r>
            <a:r>
              <a:rPr lang="ru-RU" sz="3200" dirty="0"/>
              <a:t>Современная школа»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2" name="Picture 2" descr="http://xn--80aabfbrlk8bdbdxj.xn--p1ai/wp-content/uploads/august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73502"/>
            <a:ext cx="3048000" cy="2051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483985"/>
            <a:ext cx="770485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9382" y="1139492"/>
            <a:ext cx="3068602" cy="849348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ОБНОВЛЕНИЕ МЕТОДИК, СТАНДАРТА И ТЕХНОЛОГИЙ ОБУЧЕНИЯ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9381" y="4657480"/>
            <a:ext cx="3059933" cy="849348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ПРИМЕНЕНИЯ МЕХАНИЗМОВ СЕТЕВОЙ ФОРМЫ РЕАЛИЗАЦИИ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9381" y="2376736"/>
            <a:ext cx="3068603" cy="1916360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УСЛОВИЙ ДЛЯ ОСВОЕНИЯ ОБУЧАЮЩИМИСЯ ОТДЕЛЬНЫХ ПРЕДМЕТОВ И ОБРАЗОВАТЕЛЬНЫХ МОДУЛЕЙ, ОСНОВАННЫХ НА ПРИНЦИПАХ ВЫБОРА РЕБЕНКА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1132098"/>
            <a:ext cx="3059932" cy="1656184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ОСУЩЕСТВЛЕНИЕ ПОДГОТОВКИ ПЕДАГОГИЧЕСКИХ КАДРОВ ПО ОБНОВЛЕННЫМ ПРОГРАММАМ ПОВЫШЕНИЯ КВАЛИФИКАЦИИ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42196" y="2924944"/>
            <a:ext cx="3053853" cy="1144755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СЕТИ НОВОСТРОЕК – РЕГИОНАЛЬНЫХ ЦЕНТРОВ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59382" y="5813564"/>
            <a:ext cx="3030436" cy="849348"/>
          </a:xfrm>
          <a:prstGeom prst="rect">
            <a:avLst/>
          </a:prstGeom>
          <a:solidFill>
            <a:srgbClr val="E1D9E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НОВЫХ МЕСТ В ОБЩЕОБРАЗОВАТЕЛЬНЫХ ОРГАНИЗАЦИЯХ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8193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904" y="-35792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</a:t>
            </a:r>
            <a:r>
              <a:rPr lang="ru-RU" sz="3200" dirty="0" smtClean="0"/>
              <a:t> </a:t>
            </a:r>
            <a:r>
              <a:rPr lang="ru-RU" sz="3200" dirty="0"/>
              <a:t>«Успех каждого ребенка»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 descr="http://xn--80aabfbrlk8bdbdxj.xn--p1ai/wp-content/uploads/august/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2" b="13077"/>
          <a:stretch/>
        </p:blipFill>
        <p:spPr bwMode="auto">
          <a:xfrm>
            <a:off x="5356079" y="4649373"/>
            <a:ext cx="3292622" cy="1802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9632" y="483985"/>
            <a:ext cx="770485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139492"/>
            <a:ext cx="3240360" cy="1425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РЕАЛИЗАЦИЯ МОДЕЛИ МОБИЛЬНЫХ ДЕТСКИХ ТЕХНОПАРКОВ «КВАНТОРИУМ», А ТАКЖЕ ОСВОЕНИЯ ОНЛАЙН МОДУЛЬНЫХ КУРСОВ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2708920"/>
            <a:ext cx="3240360" cy="7773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СЕТИ ЦЕНТРОВ ЦИФРОВОГО ОБРАЗОВАНИЯ «IT-CUBE»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4941167"/>
            <a:ext cx="3240360" cy="1781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РЕАЛИЗАЦИЯ ПРОЕКТА РАННЕЙ ПРОФЕССИОНАЛЬНОЙ ОРИЕНТАЦИИ УЧАЩИХСЯ 6-11 КЛАССОВ ОБЩЕОБРАЗОВАТЕЛЬНЫХ ОРГАНИЗАЦИЙ «БИЛЕТ В БУДУЩЕЕ»,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51093" y="1170685"/>
            <a:ext cx="3253355" cy="681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РАБОТА ДЕТСКИХ ОБЩЕСТВЕННЫХ ОБЪЕДИНЕНИЙ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59652" y="3608756"/>
            <a:ext cx="3240340" cy="1188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ПРОВЕДЕНИЕ ОТКРЫТЫХ ОНЛАЙН УРОКОВ «ПРОЕКТОРИЯ», НАПРАВЛЕННЫХ НА РАННЮЮ ПРОФОРИЕНТАЦИЮ ДЕТЕЙ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51093" y="2060848"/>
            <a:ext cx="3253355" cy="2376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РЕАЛИЗАЦИЯ ПРОГРАММ В СЕТЕВОЙ ФОРМЕ С УЧАСТИЕМ ОРГАНИЗАЦИЙ ДО, ССПО, ВПО, ПРЕДПРИЯТИЙ РЕАЛЬНОГО СЕКТОРА ЭКОНОМИКИ, УЧРЕЖДЕНИЙ КУЛЬТУРЫ, СПОРТА, НЕГОСУДАРСТВЕННЫХ ОБРАЗОВАТЕЛЬНЫХ ОРГАНИЗАЦИЙ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266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http://ulibka.edusite47.ru/files/images/solntse-radu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571480"/>
            <a:ext cx="510993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89000" y="274638"/>
            <a:ext cx="7625608" cy="728662"/>
          </a:xfrm>
        </p:spPr>
        <p:txBody>
          <a:bodyPr/>
          <a:lstStyle/>
          <a:p>
            <a:r>
              <a:rPr lang="ru-RU" b="1" dirty="0" smtClean="0"/>
              <a:t>Инклюзивное образование дошкольников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79400" y="1009545"/>
            <a:ext cx="8407400" cy="51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16" name="Рисунок 15" descr="148964_лого_Л (5).jpg"/>
          <p:cNvPicPr>
            <a:picLocks noChangeAspect="1"/>
          </p:cNvPicPr>
          <p:nvPr/>
        </p:nvPicPr>
        <p:blipFill>
          <a:blip r:embed="rId4" cstate="print"/>
          <a:srcRect r="57503"/>
          <a:stretch>
            <a:fillRect/>
          </a:stretch>
        </p:blipFill>
        <p:spPr bwMode="auto">
          <a:xfrm>
            <a:off x="0" y="173033"/>
            <a:ext cx="775000" cy="93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админ\Downloads\DSCN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071546"/>
            <a:ext cx="3857652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дмин\Downloads\DSCN60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929066"/>
            <a:ext cx="385548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7" name="Picture 1" descr="C:\Users\админ\Downloads\6-Дюкова Л.В.-Фото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979148"/>
            <a:ext cx="4114926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3" descr="C:\Users\dnzhadaev\AppData\Local\Microsoft\Windows\Temporary Internet Files\Content.Outlook\L3N8PA2L\Машинакванториум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9221" b="65092" l="17443" r="8230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96" t="30159" r="17336" b="34464"/>
          <a:stretch>
            <a:fillRect/>
          </a:stretch>
        </p:blipFill>
        <p:spPr bwMode="auto">
          <a:xfrm>
            <a:off x="5816600" y="4514864"/>
            <a:ext cx="2794000" cy="179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274638"/>
            <a:ext cx="7460508" cy="538997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«Успех каждого ребенка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909300"/>
            <a:ext cx="7524008" cy="551595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Создание </a:t>
            </a:r>
            <a:r>
              <a:rPr lang="ru-RU" sz="1800" b="1" dirty="0" smtClean="0">
                <a:solidFill>
                  <a:schemeClr val="bg1"/>
                </a:solidFill>
              </a:rPr>
              <a:t>мобильных технопарков «</a:t>
            </a:r>
            <a:r>
              <a:rPr lang="ru-RU" sz="1800" b="1" dirty="0" err="1" smtClean="0">
                <a:solidFill>
                  <a:schemeClr val="bg1"/>
                </a:solidFill>
              </a:rPr>
              <a:t>Кванториум</a:t>
            </a:r>
            <a:r>
              <a:rPr lang="ru-RU" sz="1800" b="1" dirty="0" smtClean="0">
                <a:solidFill>
                  <a:schemeClr val="bg1"/>
                </a:solidFill>
              </a:rPr>
              <a:t>» </a:t>
            </a:r>
            <a:r>
              <a:rPr lang="ru-RU" sz="1800" b="1" dirty="0">
                <a:solidFill>
                  <a:schemeClr val="bg1"/>
                </a:solidFill>
              </a:rPr>
              <a:t>(</a:t>
            </a:r>
            <a:r>
              <a:rPr lang="ru-RU" sz="1800" b="1" dirty="0" smtClean="0">
                <a:solidFill>
                  <a:schemeClr val="bg1"/>
                </a:solidFill>
              </a:rPr>
              <a:t>2020-2021 гг.)</a:t>
            </a:r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65200" y="1612900"/>
            <a:ext cx="4629164" cy="16681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600" b="1" dirty="0" smtClean="0"/>
              <a:t>Задачи:</a:t>
            </a:r>
          </a:p>
          <a:p>
            <a:pPr marL="342900" lvl="0" indent="-342900" algn="just">
              <a:lnSpc>
                <a:spcPct val="80000"/>
              </a:lnSpc>
              <a:buAutoNum type="arabicPeriod"/>
            </a:pPr>
            <a:r>
              <a:rPr lang="ru-RU" sz="1600" dirty="0" smtClean="0"/>
              <a:t>Увеличение доступности современных программ дополнительного образования для детей из сельской местности</a:t>
            </a:r>
          </a:p>
          <a:p>
            <a:pPr marL="342900" lvl="0" indent="-342900" algn="just">
              <a:lnSpc>
                <a:spcPct val="80000"/>
              </a:lnSpc>
              <a:buAutoNum type="arabicPeriod"/>
            </a:pPr>
            <a:r>
              <a:rPr lang="ru-RU" sz="1600" dirty="0" smtClean="0"/>
              <a:t>Повышение интереса детей к техническому творчеству</a:t>
            </a:r>
          </a:p>
          <a:p>
            <a:pPr marL="342900" lvl="0" indent="-342900" algn="just">
              <a:lnSpc>
                <a:spcPct val="80000"/>
              </a:lnSpc>
              <a:buAutoNum type="arabicPeriod"/>
            </a:pPr>
            <a:r>
              <a:rPr lang="ru-RU" sz="1600" dirty="0" smtClean="0"/>
              <a:t>Развитие современных образовательных технологий в дополнительном образовании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0738" y="1578161"/>
            <a:ext cx="2647462" cy="260071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sz="1600" b="1" dirty="0" smtClean="0"/>
              <a:t>Программы: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Виртуальная реальность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Промышленный дизайн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 smtClean="0"/>
              <a:t>Гео</a:t>
            </a:r>
            <a:r>
              <a:rPr lang="ru-RU" sz="1600" dirty="0" err="1"/>
              <a:t>квантум</a:t>
            </a:r>
            <a:endParaRPr lang="ru-RU" sz="1600" dirty="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/>
              <a:t>Аэроквантум</a:t>
            </a:r>
            <a:endParaRPr lang="ru-RU" sz="1600" dirty="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/>
              <a:t>Робоквантум</a:t>
            </a:r>
            <a:endParaRPr lang="ru-RU" sz="1600" dirty="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dirty="0"/>
              <a:t>IT-</a:t>
            </a:r>
            <a:r>
              <a:rPr lang="ru-RU" sz="1600" dirty="0" err="1"/>
              <a:t>Квантум</a:t>
            </a:r>
            <a:endParaRPr lang="ru-RU" sz="1600" dirty="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err="1" smtClean="0"/>
              <a:t>Хайтек</a:t>
            </a:r>
            <a:endParaRPr lang="ru-RU" sz="1600" dirty="0"/>
          </a:p>
        </p:txBody>
      </p:sp>
      <p:sp>
        <p:nvSpPr>
          <p:cNvPr id="11" name="Прямоугольник 3">
            <a:extLst>
              <a:ext uri="{FF2B5EF4-FFF2-40B4-BE49-F238E27FC236}">
                <a16:creationId xmlns="" xmlns:a16="http://schemas.microsoft.com/office/drawing/2014/main" id="{89DF3B49-9716-464A-944B-1729D803F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799" y="3378201"/>
            <a:ext cx="4648201" cy="268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altLang="ru-RU" sz="1600" b="1" dirty="0" smtClean="0"/>
              <a:t>Основные параметры проекта:</a:t>
            </a:r>
          </a:p>
          <a:p>
            <a:pPr marL="285750" indent="-285750" algn="just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altLang="ru-RU" sz="1600" b="1" dirty="0" smtClean="0">
                <a:solidFill>
                  <a:srgbClr val="C00000"/>
                </a:solidFill>
              </a:rPr>
              <a:t>1000</a:t>
            </a:r>
            <a:r>
              <a:rPr lang="ru-RU" altLang="ru-RU" sz="1600" dirty="0" smtClean="0">
                <a:solidFill>
                  <a:srgbClr val="C00000"/>
                </a:solidFill>
              </a:rPr>
              <a:t> </a:t>
            </a:r>
            <a:r>
              <a:rPr lang="ru-RU" altLang="ru-RU" sz="1600" dirty="0" smtClean="0"/>
              <a:t>детей </a:t>
            </a:r>
            <a:r>
              <a:rPr lang="ru-RU" altLang="ru-RU" sz="1600" dirty="0"/>
              <a:t>в возрасте от 5 до 18 лет, прошедших через образовательные программы мобильного «</a:t>
            </a:r>
            <a:r>
              <a:rPr lang="ru-RU" altLang="ru-RU" sz="1600" dirty="0" err="1"/>
              <a:t>Кванториума</a:t>
            </a:r>
            <a:r>
              <a:rPr lang="ru-RU" altLang="ru-RU" sz="1600" dirty="0" smtClean="0"/>
              <a:t>»</a:t>
            </a:r>
          </a:p>
          <a:p>
            <a:pPr marL="285750" indent="-285750" algn="just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altLang="ru-RU" sz="1600" b="1" dirty="0">
                <a:solidFill>
                  <a:srgbClr val="C00000"/>
                </a:solidFill>
              </a:rPr>
              <a:t>12</a:t>
            </a:r>
            <a:r>
              <a:rPr lang="ru-RU" altLang="ru-RU" sz="1600" dirty="0"/>
              <a:t> дней в каждой территории, занятия по </a:t>
            </a:r>
            <a:r>
              <a:rPr lang="ru-RU" sz="1600" dirty="0"/>
              <a:t>дополнительным программам естественнонаучной и технической направленностей</a:t>
            </a:r>
          </a:p>
          <a:p>
            <a:pPr marL="285750" indent="-285750" algn="just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altLang="ru-RU" sz="1600" b="1" dirty="0">
                <a:solidFill>
                  <a:srgbClr val="C00000"/>
                </a:solidFill>
              </a:rPr>
              <a:t>6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/>
              <a:t>территорий в период с сентября по май. </a:t>
            </a:r>
            <a:r>
              <a:rPr lang="ru-RU" sz="1600" dirty="0" smtClean="0"/>
              <a:t>В </a:t>
            </a:r>
            <a:r>
              <a:rPr lang="ru-RU" sz="1600" dirty="0"/>
              <a:t>период с июня по август мобильный технопарк участвует в реализации инженерных и профильных </a:t>
            </a:r>
            <a:r>
              <a:rPr lang="ru-RU" sz="1600" dirty="0" smtClean="0"/>
              <a:t>смен</a:t>
            </a:r>
            <a:endParaRPr lang="ru-RU" alt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30</a:t>
            </a:fld>
            <a:endParaRPr lang="ru-RU" altLang="ru-RU" sz="1400"/>
          </a:p>
        </p:txBody>
      </p:sp>
    </p:spTree>
    <p:extLst>
      <p:ext uri="{BB962C8B-B14F-4D97-AF65-F5344CB8AC3E}">
        <p14:creationId xmlns="" xmlns:p14="http://schemas.microsoft.com/office/powerpoint/2010/main" val="2179213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920" y="-243408"/>
            <a:ext cx="8229600" cy="1143000"/>
          </a:xfrm>
        </p:spPr>
        <p:txBody>
          <a:bodyPr/>
          <a:lstStyle/>
          <a:p>
            <a:r>
              <a:rPr lang="ru-RU" sz="3200" dirty="0" smtClean="0"/>
              <a:t>Проект </a:t>
            </a:r>
            <a:r>
              <a:rPr lang="ru-RU" sz="3200" dirty="0"/>
              <a:t>«Современные родители»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http://xn--80aabfbrlk8bdbdxj.xn--p1ai/wp-content/uploads/august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9400" y="5229200"/>
            <a:ext cx="3467100" cy="152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83432" y="591071"/>
            <a:ext cx="770485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174656"/>
            <a:ext cx="3456384" cy="2459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МЕТОДИЧЕСКИХ МАТЕРИАЛОВ ДЛЯ ПЕДАГОГИЧЕСКИХ РАБОТНИКОВ И РОДИТЕЛЕЙ ПО ВОПРОСАМ ПРАВ ДЕТЕЙ, СЕМЕЙНОГО ПРАВА, ЭКОНОМИКИ СЕМЬИ, ЭТИКИ И ПСИХОЛОГИИ СЕМЕЙНЫХ И ДЕТСКО-РОДИТЕЛЬСКИХ ОТНОШЕНИЙ, ОСНОВАМ СЕМЕЙНОГО УКЛАДА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1153386"/>
            <a:ext cx="3528392" cy="2088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РОДИТЕЛЬСКИХ КЛУБОВ, КАК ЦЕНТРОВ ФОРМИРОВАНИЯ И РАЗВИТИЯ РОДИТЕЛЬСКИХ КОМПЕТЕНЦИЙ, ВЗАИМОДЕЙСТВИЯ И ПОДДЕРЖКИ, В ТОМ ЧИСЛЕ ПО ВОПРОСАМ РАННЕГО РАЗВИТИЯ ДЕТЕЙ В ВОЗРАСТЕ ДО ТРЕХ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3768472"/>
            <a:ext cx="3470245" cy="25408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КОНСУЛЬТАТИВНЫХ ЦЕНТРОВ МЕТОДИЧЕСКОЙ, ПСИХОЛОГО-ПЕДАГОГИЧЕСКОЙ, МЕДИКО-СОЦИАЛЬНОЙ, ДИАГНОСТИЧЕСКОЙ И КОНСУЛЬТАТИВНОЙ ПОМОЩИ (ВКЛЮЧАЯ СЛУЖБУ РАННЕЙ КОРРЕКЦИОННОЙ ПОМОЩИ) ОБРАЗОВАТЕЛЬНЫМ ОРГАНИЗАЦИЯМ И РОДИТЕЛЯМ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3383279"/>
            <a:ext cx="3542542" cy="16824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И РЕАЛИЗАЦИЯ КОМПЛЕКСА ОБУЧАЮЩИХ МОДУЛЕЙ ДЛЯ РОДИТЕЛЕЙ ДЕТЕЙ-ИНВАЛИДОВ ПО ВОПРОСАМ ЗДОРОВЬЯ, РАЗВИТИЯ, КОРРЕКЦИИ, ОБУЧЕНИЯ И ВОСПИТАНИЯ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485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</a:t>
            </a:r>
            <a:r>
              <a:rPr lang="ru-RU" sz="3200" dirty="0" smtClean="0"/>
              <a:t> </a:t>
            </a:r>
            <a:r>
              <a:rPr lang="ru-RU" sz="3200" dirty="0"/>
              <a:t>«Цифровая школа»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8" name="Picture 2" descr="https://static.ngs.ru/news/99/preview/8e00543a1c7250795976e2ac69a5a0b006309241_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493" y="4403642"/>
            <a:ext cx="3497979" cy="2331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68400" y="557725"/>
            <a:ext cx="776659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6500" y="1139492"/>
            <a:ext cx="3653532" cy="7127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УТВЕРЖДЕНИЕ СТАНДАРТА ЦИФРОВОЙ ШКОЛЫ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68400" y="1931580"/>
            <a:ext cx="3691632" cy="1569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УТВЕРЖДЕНИЕ СТАНДАРТА СОЗДАНИЯ И ФУНКЦИОНИРОВАНИЯ, ИНФОРМАЦИОННОГО НАПОЛНЕНИЯ САЙТОВ И ИНФОРМАЦИОННЫХ СИСТЕМ ОБРАЗОВАТЕЛЬНЫХ ОРГАНИЗАЦИЙ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9200" y="6110653"/>
            <a:ext cx="3640832" cy="701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СИСТЕМЫ РАЗВИТИЯ ОНЛАЙН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68741" y="1152508"/>
            <a:ext cx="3623739" cy="12021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ОБЕСПЕЧЕНИЕ ИНТЕРНЕТ СОЕДИНЕНИЯ В КАЖДУЮ ОБЩЕОБРАЗОВАТЕЛЬНУЮ ОРГАНИЗАЦИЮ С МИНИМАЛЬНОЙ СКОРОСТЬЮ СОЕДИНЕНИЯ 10 МБИТ/С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1100" y="3573016"/>
            <a:ext cx="3678932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ВКЛЮЧЕНИЕ ВОПРОСОВ ЦИФРОВИЗАЦИИ ОБРАЗОВАНИЯ В ОБРАЗОВАТЕЛЬНЫЕ ПРОГРАММЫ ПОДГОТОВКИ АДМИНИСТРАТИВНО-УПРАВЛЕНЧЕСКИХ И ПЕДАГОГИЧЕСКИХ КАДРОВ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75686" y="2564904"/>
            <a:ext cx="3616793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ИНТЕГРИРОВАНИЕ В ПРОЦЕСС ПРЕПОДАВАНИЯ ОТДЕЛЬНЫХ ПРЕДМЕТОВ СОВРЕМЕННЫХ ТЕХНОЛОГИЙ, В ТОМ ЧИСЛЕ ВИРТУАЛЬНОЙ И ДОПОЛНЕННОЙ РЕАЛЬНОСТИ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06500" y="5302097"/>
            <a:ext cx="3658873" cy="7127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СОЗДАНИЕ И ФУНКЦИОНИРОВАНИЕ ЕДИНОЙ ИНФОРМАЦИОННОЙ СИСТЕМЫ «ЦИФРОВАЯ ШКОЛА»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343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600208" cy="538997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«Цифровая образовательная среда»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507" y="1832901"/>
            <a:ext cx="1328287" cy="1414913"/>
          </a:xfrm>
          <a:prstGeom prst="roundRect">
            <a:avLst>
              <a:gd name="adj" fmla="val 797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ЭПОС.Школа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97795" y="1832901"/>
            <a:ext cx="539014" cy="14149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=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36809" y="1832901"/>
            <a:ext cx="1780673" cy="1414913"/>
          </a:xfrm>
          <a:prstGeom prst="roundRect">
            <a:avLst>
              <a:gd name="adj" fmla="val 850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Электронный дневник и журнал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17482" y="1832899"/>
            <a:ext cx="539014" cy="14149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+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56496" y="1832899"/>
            <a:ext cx="1992433" cy="1414913"/>
          </a:xfrm>
          <a:prstGeom prst="roundRect">
            <a:avLst>
              <a:gd name="adj" fmla="val 850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Библиотека электронных образовательных ресурсов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48929" y="1832899"/>
            <a:ext cx="539014" cy="14149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+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87943" y="1832899"/>
            <a:ext cx="1915425" cy="1414913"/>
          </a:xfrm>
          <a:prstGeom prst="roundRect">
            <a:avLst>
              <a:gd name="adj" fmla="val 850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Инфраструктура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258" y="3479793"/>
            <a:ext cx="6054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Пилотное внедрение: </a:t>
            </a:r>
            <a:r>
              <a:rPr lang="ru-RU" sz="2000" b="1" dirty="0" smtClean="0">
                <a:solidFill>
                  <a:srgbClr val="C00000"/>
                </a:solidFill>
              </a:rPr>
              <a:t>15</a:t>
            </a:r>
            <a:r>
              <a:rPr lang="ru-RU" sz="2000" dirty="0" smtClean="0"/>
              <a:t> школ г. Перми, </a:t>
            </a:r>
            <a:r>
              <a:rPr lang="ru-RU" sz="2000" b="1" dirty="0" smtClean="0">
                <a:solidFill>
                  <a:srgbClr val="C00000"/>
                </a:solidFill>
              </a:rPr>
              <a:t>10</a:t>
            </a:r>
            <a:r>
              <a:rPr lang="ru-RU" sz="2000" dirty="0" smtClean="0"/>
              <a:t> школ края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94258" y="3879903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Направления работы: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ru-RU" sz="2000" dirty="0" smtClean="0"/>
              <a:t>Методическое сопровождение сотрудников школ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Обучение сотрудников школ по сетевому принципу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Приобретение оборудования для пилотных школ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ru-RU" sz="2000" dirty="0" smtClean="0"/>
              <a:t>интерактивные комплексы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ru-RU" sz="2000" dirty="0" smtClean="0"/>
              <a:t>компьютеры и ноутбуки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ru-RU" sz="2000" dirty="0" smtClean="0"/>
              <a:t>сетевое оборудование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5859" y="1059230"/>
            <a:ext cx="82194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chemeClr val="bg1"/>
                </a:solidFill>
              </a:rPr>
              <a:t>Внедрение </a:t>
            </a:r>
            <a:r>
              <a:rPr lang="ru-RU" sz="2000" b="1" dirty="0">
                <a:solidFill>
                  <a:schemeClr val="bg1"/>
                </a:solidFill>
              </a:rPr>
              <a:t>информационной системы «</a:t>
            </a:r>
            <a:r>
              <a:rPr lang="ru-RU" sz="2000" b="1" dirty="0" err="1">
                <a:solidFill>
                  <a:schemeClr val="bg1"/>
                </a:solidFill>
              </a:rPr>
              <a:t>ЭПОС.Школа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4" name="Picture 4" descr="https://www.mobile-multimedia.ru/assets/images/plasm/84/led_84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77" y="3407472"/>
            <a:ext cx="1996091" cy="1238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77" y="4745409"/>
            <a:ext cx="1996091" cy="1247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6411" y="5430647"/>
            <a:ext cx="1978199" cy="11684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66" b="20857"/>
          <a:stretch/>
        </p:blipFill>
        <p:spPr>
          <a:xfrm flipH="1">
            <a:off x="6007553" y="5278047"/>
            <a:ext cx="2133600" cy="12476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4352" b="93796" l="0" r="962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11" y="6038048"/>
            <a:ext cx="749300" cy="543482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33</a:t>
            </a:fld>
            <a:endParaRPr lang="ru-RU" altLang="ru-RU" sz="1400"/>
          </a:p>
        </p:txBody>
      </p:sp>
      <p:pic>
        <p:nvPicPr>
          <p:cNvPr id="20" name="Рисунок 15" descr="148964_лого_Л (5).jpg"/>
          <p:cNvPicPr>
            <a:picLocks noChangeAspect="1"/>
          </p:cNvPicPr>
          <p:nvPr/>
        </p:nvPicPr>
        <p:blipFill>
          <a:blip r:embed="rId7" cstate="print"/>
          <a:srcRect r="57503"/>
          <a:stretch>
            <a:fillRect/>
          </a:stretch>
        </p:blipFill>
        <p:spPr bwMode="auto">
          <a:xfrm>
            <a:off x="76916" y="131380"/>
            <a:ext cx="714582" cy="85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25951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326" y="-243408"/>
            <a:ext cx="822867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Проект </a:t>
            </a:r>
            <a:r>
              <a:rPr lang="ru-RU" sz="3200" dirty="0" smtClean="0"/>
              <a:t>«Учитель </a:t>
            </a:r>
            <a:r>
              <a:rPr lang="ru-RU" sz="3200" dirty="0"/>
              <a:t>будущего»</a:t>
            </a:r>
          </a:p>
        </p:txBody>
      </p:sp>
      <p:pic>
        <p:nvPicPr>
          <p:cNvPr id="6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259632" y="1124744"/>
            <a:ext cx="3600400" cy="1375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УТВЕРЖДЕНИЕ СТАНДАРТА ФУНКЦИОНИРОВАНИЯ ЦЕНТРА НЕПРЕРЫВНОГО РАЗВИТИЯ ПРОФЕССИОНАЛЬНОГО МАСТЕРСТВА РАБОТНИКОВ СИСТЕМЫ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70279" y="1139985"/>
            <a:ext cx="3600400" cy="1569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ФОРМИРОВАНИЕ БЕСПЛАТНЫХ ДИСТАНЦИОННЫХ ПРОГРАММ ПОВЫШЕНИЯ КВАЛИФИКАЦИИ ПЕДАГОГИЧЕСКИХ И ИНЫХ РАБОТНИКОВ ОБРАЗОВАТЕЛЬНЫХ ОРГАНИЗАЦИЙ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2623896"/>
            <a:ext cx="3598626" cy="17281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УСЛОВИЙ ДЛЯ ПРИВЛЕЧЕНИЯ В ОБРАЗОВАТЕЛЬНЫЕ ОРГАНИЗАЦИИ ВЫПУСКНИКОВ НЕПЕДАГОГИЧЕСКИХ ОБРАЗОВАТЕЛЬНЫХ ОРГАНИЗАЦИЙ ВЫСШЕГО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46940" y="2814056"/>
            <a:ext cx="3623739" cy="8808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ПРОВЕДЕНИЕ КОНКУРСОВ ПРОФЕССИОНАЛЬНОГО МАСТЕРСТВА ПЕДАГОГОВ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52" y="4455324"/>
            <a:ext cx="3600380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НОРМАТИВНОЕ ЗАКРЕПЛЕНИЕ УРОВНЕЙ ПРОФЕССИОНАЛЬНОГО РОСТА УЧИТЕЛЕЙ И РУКОВОДИТЕЛЕЙ ОБРАЗОВАТЕЛЬНЫХ ОРГАНИЗАЦИЙ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75687" y="3789040"/>
            <a:ext cx="3616793" cy="864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И ВНЕДРЕНИЕ МОДЕЛИ ЕДИНЫХ ОЦЕНОЧНЫХ ТРЕБОВАНИЙ И СТАНДАРТОВ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7820" y="5638185"/>
            <a:ext cx="3600400" cy="11508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ВНЕДРЕНИЕ МЕТОДИКИ АТТЕСТАЦИИ РУКОВОДИТЕЛЕЙ ОБЩЕОБРАЗОВАТЕЛЬНЫХ ОРГАНИЗАЦИЙ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8130" name="Picture 2" descr="http://xn--80aabfbrlk8bdbdxj.xn--p1ai/wp-content/uploads/august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824441"/>
            <a:ext cx="3619500" cy="187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270000" y="591071"/>
            <a:ext cx="7618288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683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2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Проект</a:t>
            </a:r>
            <a:r>
              <a:rPr lang="ru-RU" sz="3600" dirty="0" smtClean="0"/>
              <a:t> </a:t>
            </a:r>
            <a:r>
              <a:rPr lang="ru-RU" sz="3600" dirty="0"/>
              <a:t>«Молодые профессионалы»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124743"/>
            <a:ext cx="3600400" cy="23042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УТВЕРЖДЕНИЕ СТАНДАРТОВ (ЦЕЛЕВЫХ МОДЕЛЕЙ) ЦЕНТРОВ ОПЕРЕЖАЮЩЕЙ ПРОФЕССИОНАЛЬНОЙ ПОДГОТОВКИ И ЛАБОРАТОРИЙ, ОСНАЩЕННЫХ СОВРЕМЕННОЙ МАТЕРИАЛЬНО-ТЕХНИЧЕСКОЙ БАЗОЙ, ПО ОДНОЙ ИЗ КОМПЕТЕНЦИИ, В Т.Ч. ДЛЯ СДАЧИ ДЕМОНСТРАЦИОННОГО ЭКЗАМЕНА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7888" y="3789040"/>
            <a:ext cx="3598626" cy="25073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ПРОВЕДЕНИЕ МИРОВОГО ЧЕМПИОНАТА ПО ПРОФЕССИОНАЛЬНОМУ МАСТЕРСТВУ ПО СТАНДАРТАМ ВОРЛДСКИЛЛС В 2019 ГОДУ В Г. КАЗАНИ;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ФОРМИРОВАНИЕ ИНФРАСТРУКТУРЫ ДЛЯ РАЗВИТИЯ ПРОФЕССИОНАЛЬНОГО МАСТЕРСТВА, ОПЕРЕЖАЮЩЕЙ ПРОФЕССИОНАЛЬНОЙ ПОДГОТОВКИ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2924944"/>
            <a:ext cx="3623739" cy="1407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ПРОВЕДЕНИЕ ЕВРОПЕЙСКОГО ЧЕМПИОНАТА ПО ПРОФЕССИОНАЛЬНОМУ МАСТЕРСТВУ ПО СТАНДАРТАМ ВОРЛДСКИЛЛС В Г. САНКТ-ПЕТЕРБУРГЕ В 2022 Г.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0092" y="1114799"/>
            <a:ext cx="3600380" cy="16379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ОБНОВЛЕНИЕ ТРЕБОВАНИЙ К ПРОФЕССИОНАЛЬНЫМ ОБРАЗОВАТЕЛЬНЫМ ПРОГРАММАМ ПО НАИБОЛЕЕ ВОСТРЕБОВАННЫМ, НОВЫМ И ПЕРСПЕКТИВНЫМ ПРОФЕССИЯМ И СПЕЦИАЛЬНОСТЯМ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31900" y="591071"/>
            <a:ext cx="7656388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0962" name="Picture 2" descr="http://xn--80aabfbrlk8bdbdxj.xn--p1ai/wp-content/uploads/august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35010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3623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76408" cy="538997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«Молодые профессионалы»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4076998543"/>
              </p:ext>
            </p:extLst>
          </p:nvPr>
        </p:nvGraphicFramePr>
        <p:xfrm>
          <a:off x="90152" y="1028701"/>
          <a:ext cx="8925059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928342630"/>
              </p:ext>
            </p:extLst>
          </p:nvPr>
        </p:nvGraphicFramePr>
        <p:xfrm>
          <a:off x="218941" y="3825025"/>
          <a:ext cx="8925059" cy="261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36</a:t>
            </a:fld>
            <a:endParaRPr lang="ru-RU" altLang="ru-RU" sz="1400"/>
          </a:p>
        </p:txBody>
      </p:sp>
      <p:pic>
        <p:nvPicPr>
          <p:cNvPr id="9" name="Рисунок 15" descr="148964_лого_Л (5).jpg"/>
          <p:cNvPicPr>
            <a:picLocks noChangeAspect="1"/>
          </p:cNvPicPr>
          <p:nvPr/>
        </p:nvPicPr>
        <p:blipFill>
          <a:blip r:embed="rId4" cstate="print"/>
          <a:srcRect r="57503"/>
          <a:stretch>
            <a:fillRect/>
          </a:stretch>
        </p:blipFill>
        <p:spPr bwMode="auto">
          <a:xfrm>
            <a:off x="76916" y="131380"/>
            <a:ext cx="682895" cy="82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34957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06309044"/>
              </p:ext>
            </p:extLst>
          </p:nvPr>
        </p:nvGraphicFramePr>
        <p:xfrm>
          <a:off x="183603" y="1244600"/>
          <a:ext cx="8937938" cy="307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://www.permaviat.ru/files/images/4%2829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71" t="2118" r="25466" b="24588"/>
          <a:stretch/>
        </p:blipFill>
        <p:spPr bwMode="auto">
          <a:xfrm>
            <a:off x="326208" y="4630014"/>
            <a:ext cx="2601532" cy="1890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" t="7073" r="18171" b="22842"/>
          <a:stretch/>
        </p:blipFill>
        <p:spPr>
          <a:xfrm>
            <a:off x="3259723" y="4642715"/>
            <a:ext cx="2785698" cy="189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37" t="36433" r="923" b="24506"/>
          <a:stretch/>
        </p:blipFill>
        <p:spPr>
          <a:xfrm>
            <a:off x="6322566" y="4668114"/>
            <a:ext cx="2575774" cy="189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600" y="274638"/>
            <a:ext cx="7651008" cy="538997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«Молодые профессионалы»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56692" y="6492905"/>
            <a:ext cx="2133600" cy="365125"/>
          </a:xfrm>
        </p:spPr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z="1400" smtClean="0"/>
              <a:pPr>
                <a:defRPr/>
              </a:pPr>
              <a:t>37</a:t>
            </a:fld>
            <a:endParaRPr lang="ru-RU" altLang="ru-RU" sz="1400"/>
          </a:p>
        </p:txBody>
      </p:sp>
      <p:pic>
        <p:nvPicPr>
          <p:cNvPr id="9" name="Рисунок 15" descr="148964_лого_Л (5).jpg"/>
          <p:cNvPicPr>
            <a:picLocks noChangeAspect="1"/>
          </p:cNvPicPr>
          <p:nvPr/>
        </p:nvPicPr>
        <p:blipFill>
          <a:blip r:embed="rId9" cstate="print"/>
          <a:srcRect r="57503"/>
          <a:stretch>
            <a:fillRect/>
          </a:stretch>
        </p:blipFill>
        <p:spPr bwMode="auto">
          <a:xfrm>
            <a:off x="76916" y="131380"/>
            <a:ext cx="682895" cy="82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525345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2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Проект</a:t>
            </a:r>
            <a:r>
              <a:rPr lang="ru-RU" sz="3600" dirty="0" smtClean="0"/>
              <a:t> </a:t>
            </a:r>
            <a:r>
              <a:rPr lang="ru-RU" sz="3600" dirty="0"/>
              <a:t>«Социальная активность»</a:t>
            </a:r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124743"/>
            <a:ext cx="3600400" cy="6480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ЦЕЛЕВОЙ МОДЕЛИ РАЗВИТИЯ НАСТАВНИЧЕСТВА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3022984"/>
            <a:ext cx="3598626" cy="1368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СТАНДАРТА ФУНКЦИОНИРОВАНИЯ ОТРЯДОВ ПОДДЕРЖКИ ДОБРОВОЛЬЧЕСТВА (ВОЛОНТЕРСТВА) В ОБРАЗОВАТЕЛЬНЫХ ОРГАНИЗАЦИЯХ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1844824"/>
            <a:ext cx="3623739" cy="1764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ОБРАЗОВАТЕЛЬНЫХ ПРОГРАММ ПОДГОТОВКИ (ПЕРЕПОДГОТОВКИ) СПЕЦИАЛИСТОВ ПО РАБОТЕ В СФЕРЕ ДОБРОВОЛЬЧЕСТВА И ТЕХНОЛОГИЯМ РАБОТЫ С ВОЛОНТЕРАМИ В ОБРАЗОВАТЕЛЬНЫХ ОРГАНИЗАЦИЯХ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90040" y="3709677"/>
            <a:ext cx="3600380" cy="2933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ЕДИНОЙ ИНФОРМАЦИОННОЙ ПЛАТФОРМЫ КОММУНИКАЦИОННОГО И СОДЕРЖАТЕЛЬНОГО ВЗАИМОДЕЙСТВИЯ ДЛЯ ОТРЯДОВ (СООБЩЕСТВ, ОБЪЕДИНЕНИЙ ПОДДЕРЖКИ ДОБРОВОЛЬЧЕСТВА (ВОЛОНТЕРСТВА) И ПОЛЕЗНОГО ДЕЙСТВИЯ ПО ПОПУЛЯРИЗАЦИИ ЗДОРОВОГО ОБРАЗА ЖИЗНИ В ОБРАЗОВАТЕЛЬНЫХ ОРГАНИЗАЦИЯХ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83432" y="591071"/>
            <a:ext cx="770485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сновные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chemeClr val="bg1"/>
                </a:solidFill>
              </a:rPr>
              <a:t>мероприятия в рамках </a:t>
            </a:r>
            <a:r>
              <a:rPr lang="ru-RU" sz="2400" dirty="0" smtClean="0">
                <a:solidFill>
                  <a:schemeClr val="bg1"/>
                </a:solidFill>
              </a:rPr>
              <a:t>проекта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68741" y="1144752"/>
            <a:ext cx="3623739" cy="17801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РАЗРАБОТКА СТАНДАРТА (ЦЕЛЕВОЙ МОДЕЛИ) ФУНКЦИОНИРОВАНИЯ ОБЪЕДИНЕНИЙ (СООБЩЕСТВ) ПОЛЕЗНОГО ДЕЙСТВИЯ ПО ПОПУЛЯРИЗАЦИИ ЗДОРОВОГО ОБРАЗА ЖИЗНИ НА БАЗЕ ОБРАЗОВАТЕЛЬНЫХ ОРГАНИЗАЦИЙ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8914" name="Picture 2" descr="http://xn--80aabfbrlk8bdbdxj.xn--p1ai/wp-content/uploads/august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509120"/>
            <a:ext cx="3492500" cy="2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9824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  <p:pic>
        <p:nvPicPr>
          <p:cNvPr id="8" name="Содержимое 7" descr="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274638"/>
            <a:ext cx="7536708" cy="1376362"/>
          </a:xfrm>
        </p:spPr>
        <p:txBody>
          <a:bodyPr/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231900" y="317500"/>
            <a:ext cx="742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Краевой семинар «О развитии службы ранней помощи в системе дошкольного образования на территории Карагайского МР»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9JVIQZfrV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75991"/>
            <a:ext cx="4063999" cy="253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4z8wGihiC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794" y="4140201"/>
            <a:ext cx="4040179" cy="252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11700" y="1714500"/>
            <a:ext cx="3911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51 педагог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300" y="4660900"/>
            <a:ext cx="19812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 Пермь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Кунгур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Очерский МР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Ильинский МР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Нытвенский</a:t>
            </a:r>
            <a:r>
              <a:rPr lang="ru-RU" dirty="0" smtClean="0">
                <a:solidFill>
                  <a:schemeClr val="tx2"/>
                </a:solidFill>
              </a:rPr>
              <a:t> МР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Сивинский</a:t>
            </a:r>
            <a:r>
              <a:rPr lang="ru-RU" dirty="0" smtClean="0">
                <a:solidFill>
                  <a:schemeClr val="tx2"/>
                </a:solidFill>
              </a:rPr>
              <a:t> МР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74900" y="4699000"/>
            <a:ext cx="2400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Гайнский</a:t>
            </a:r>
            <a:r>
              <a:rPr lang="ru-RU" dirty="0" smtClean="0">
                <a:solidFill>
                  <a:schemeClr val="tx2"/>
                </a:solidFill>
              </a:rPr>
              <a:t> МР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Косинский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МР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Частинский</a:t>
            </a:r>
            <a:r>
              <a:rPr lang="ru-RU" dirty="0" smtClean="0">
                <a:solidFill>
                  <a:schemeClr val="tx2"/>
                </a:solidFill>
              </a:rPr>
              <a:t> МР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Кочевский</a:t>
            </a:r>
            <a:r>
              <a:rPr lang="ru-RU" dirty="0" smtClean="0">
                <a:solidFill>
                  <a:schemeClr val="tx2"/>
                </a:solidFill>
              </a:rPr>
              <a:t> МР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Кудымкарский МР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Верещагинский МР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6400" y="4216400"/>
            <a:ext cx="4064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12 муниципальных территорий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1700" y="2120900"/>
            <a:ext cx="3911600" cy="2951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Серебрянникова Е.В., консультант отдела дошкольного образования Министерства образования и науки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Меньшикова О.А., руководитель краевой рабочей группы </a:t>
            </a:r>
            <a:r>
              <a:rPr lang="ru-RU" dirty="0" smtClean="0">
                <a:solidFill>
                  <a:schemeClr val="tx2"/>
                </a:solidFill>
              </a:rPr>
              <a:t>Министерства образования и </a:t>
            </a:r>
            <a:r>
              <a:rPr lang="ru-RU" dirty="0" smtClean="0">
                <a:solidFill>
                  <a:schemeClr val="tx2"/>
                </a:solidFill>
              </a:rPr>
              <a:t>науки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Перетягина А.Г., старший научный сотрудник ИРО ПК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274638"/>
            <a:ext cx="7536708" cy="1376362"/>
          </a:xfrm>
        </p:spPr>
        <p:txBody>
          <a:bodyPr/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5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76916" y="131380"/>
            <a:ext cx="83841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31900" y="317500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Муниципальный форум родителей детей, не посещающих  детский сад «Расти малыш»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7" name="Рисунок 6" descr="DSCN198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801" y="1324879"/>
            <a:ext cx="3035299" cy="228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19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5718" y="3759201"/>
            <a:ext cx="3398083" cy="238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1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901" y="3721101"/>
            <a:ext cx="4825999" cy="245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911600" y="2413000"/>
            <a:ext cx="4762500" cy="70788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Лекторий для родителей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Мастер классы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1600200"/>
            <a:ext cx="472440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25 педагогов ДОУ</a:t>
            </a:r>
            <a:endParaRPr lang="ru-RU" sz="2000" b="1" dirty="0" smtClean="0">
              <a:solidFill>
                <a:srgbClr val="FFFF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50 родителей</a:t>
            </a:r>
            <a:endParaRPr lang="ru-RU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xn--37-6kch5a1ah0e5d.xn--p1ai/assets/images/news/2017/20171124/Ikaryonok_iskhod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31886"/>
            <a:ext cx="5765800" cy="173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1142985"/>
            <a:ext cx="5876936" cy="321471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              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171450"/>
            <a:endParaRPr lang="ru-RU" sz="2400" dirty="0" smtClean="0"/>
          </a:p>
          <a:p>
            <a:pPr marL="0" indent="17145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Карагайский детский сад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№ 3</a:t>
            </a:r>
          </a:p>
          <a:p>
            <a:pPr marL="0" indent="17145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Карагайский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детский сад №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 marL="0" indent="17145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C00000"/>
                </a:solidFill>
              </a:rPr>
              <a:t>Савинский </a:t>
            </a:r>
            <a:r>
              <a:rPr lang="ru-RU" sz="2400" dirty="0">
                <a:solidFill>
                  <a:srgbClr val="C00000"/>
                </a:solidFill>
              </a:rPr>
              <a:t>детский сад «Совенок</a:t>
            </a:r>
            <a:r>
              <a:rPr lang="ru-RU" sz="2000" dirty="0" smtClean="0">
                <a:solidFill>
                  <a:srgbClr val="C00000"/>
                </a:solidFill>
              </a:rPr>
              <a:t>» </a:t>
            </a:r>
            <a:endParaRPr lang="ru-RU" sz="2000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9" name="Рисунок 8" descr="148964_лого_Л (5).jpg"/>
          <p:cNvPicPr>
            <a:picLocks noChangeAspect="1"/>
          </p:cNvPicPr>
          <p:nvPr/>
        </p:nvPicPr>
        <p:blipFill>
          <a:blip r:embed="rId3" cstate="print"/>
          <a:srcRect r="57503"/>
          <a:stretch>
            <a:fillRect/>
          </a:stretch>
        </p:blipFill>
        <p:spPr bwMode="auto">
          <a:xfrm>
            <a:off x="-1" y="1"/>
            <a:ext cx="887219" cy="111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933551" y="235283"/>
            <a:ext cx="73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</a:t>
            </a:r>
            <a:r>
              <a:rPr lang="ru-RU" sz="3200" b="1" dirty="0" smtClean="0">
                <a:solidFill>
                  <a:srgbClr val="C00000"/>
                </a:solidFill>
              </a:rPr>
              <a:t>раевой проект </a:t>
            </a:r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</a:rPr>
              <a:t>Детский техномир»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Picture 4" descr="https://sun1-3.userapi.com/c831209/v831209205/450c7/ITw0Wsfcnl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845" y="1100484"/>
            <a:ext cx="2701055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un1-12.userapi.com/c831209/v831209205/450bd/I4Y_C8MRW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328" y="2995594"/>
            <a:ext cx="2701054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un1-20.userapi.com/c831209/v831209205/45045/1P_MkwewW1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702" y="4842100"/>
            <a:ext cx="2701054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ds5.karagai-edu.ru/upload/versions/24734/15918/2aa_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365" y="4500570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6" descr="http://ds5.karagai-edu.ru/upload/versions/24734/15918/2aa_(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4483710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42127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39800" y="303039"/>
            <a:ext cx="723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Создание </a:t>
            </a:r>
            <a:r>
              <a:rPr lang="ru-RU" sz="2400" b="1" dirty="0" smtClean="0">
                <a:solidFill>
                  <a:srgbClr val="C00000"/>
                </a:solidFill>
              </a:rPr>
              <a:t>условий для развития и воспитания </a:t>
            </a:r>
          </a:p>
          <a:p>
            <a:pPr algn="ctr"/>
            <a:endParaRPr lang="ru-RU" sz="2400" b="1" u="sng" dirty="0" smtClean="0"/>
          </a:p>
        </p:txBody>
      </p:sp>
      <p:sp>
        <p:nvSpPr>
          <p:cNvPr id="30925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34175" y="6311900"/>
            <a:ext cx="2133600" cy="476250"/>
          </a:xfrm>
          <a:noFill/>
        </p:spPr>
        <p:txBody>
          <a:bodyPr/>
          <a:lstStyle/>
          <a:p>
            <a:fld id="{707E15FD-0917-4C78-8B5D-799BF1DFE28B}" type="slidenum">
              <a:rPr lang="ru-RU" smtClean="0"/>
              <a:pPr/>
              <a:t>7</a:t>
            </a:fld>
            <a:endParaRPr lang="ru-RU" smtClean="0"/>
          </a:p>
        </p:txBody>
      </p:sp>
      <p:pic>
        <p:nvPicPr>
          <p:cNvPr id="8" name="Рисунок 15" descr="148964_лого_Л (5).jpg"/>
          <p:cNvPicPr>
            <a:picLocks noChangeAspect="1"/>
          </p:cNvPicPr>
          <p:nvPr/>
        </p:nvPicPr>
        <p:blipFill>
          <a:blip r:embed="rId2" cstate="print"/>
          <a:srcRect r="57503"/>
          <a:stretch>
            <a:fillRect/>
          </a:stretch>
        </p:blipFill>
        <p:spPr bwMode="auto">
          <a:xfrm>
            <a:off x="241300" y="2238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C:\Users\9734~1\AppData\Local\Temp\Rar$DR01.534\IMG_0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85" y="121442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0" name="Picture 10" descr="C:\Users\9734~1\AppData\Local\Temp\Rar$DR02.401\Фото_дет_конференция\IMG_3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5" y="4000504"/>
            <a:ext cx="3599999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80" name="Picture 20" descr="C:\Users\админ\Downloads\IMG_0432 (1).jpg"/>
          <p:cNvPicPr>
            <a:picLocks noChangeAspect="1" noChangeArrowheads="1"/>
          </p:cNvPicPr>
          <p:nvPr/>
        </p:nvPicPr>
        <p:blipFill>
          <a:blip r:embed="rId5" cstate="print"/>
          <a:srcRect t="12740"/>
          <a:stretch>
            <a:fillRect/>
          </a:stretch>
        </p:blipFill>
        <p:spPr bwMode="auto">
          <a:xfrm>
            <a:off x="4666052" y="1214422"/>
            <a:ext cx="390647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2017-2018 учебный год\форум доу 2018\DSC01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95742"/>
            <a:ext cx="3933454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2016 год\Августовская конференция\рабочие материалы\август\djcgbnfntk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94" y="3985245"/>
            <a:ext cx="4824536" cy="2694955"/>
          </a:xfrm>
          <a:prstGeom prst="rect">
            <a:avLst/>
          </a:prstGeom>
          <a:noFill/>
        </p:spPr>
      </p:pic>
      <p:sp>
        <p:nvSpPr>
          <p:cNvPr id="311299" name="TextBox 5"/>
          <p:cNvSpPr txBox="1">
            <a:spLocks noChangeArrowheads="1"/>
          </p:cNvSpPr>
          <p:nvPr/>
        </p:nvSpPr>
        <p:spPr bwMode="auto">
          <a:xfrm>
            <a:off x="901700" y="1181100"/>
            <a:ext cx="745408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8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средних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школ</a:t>
            </a: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2 основных школы</a:t>
            </a: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1 коррекционная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rgbClr val="92D050"/>
              </a:buClr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школа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- интернат</a:t>
            </a:r>
          </a:p>
          <a:p>
            <a:endParaRPr lang="ru-RU" sz="2800" dirty="0" smtClean="0"/>
          </a:p>
          <a:p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400" y="303039"/>
            <a:ext cx="757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Образовательная </a:t>
            </a:r>
            <a:r>
              <a:rPr lang="ru-RU" sz="2400" b="1" dirty="0" smtClean="0">
                <a:solidFill>
                  <a:srgbClr val="C00000"/>
                </a:solidFill>
              </a:rPr>
              <a:t>сеть. Доступность образования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11" name="Рисунок 15" descr="148964_лого_Л (5).jpg"/>
          <p:cNvPicPr>
            <a:picLocks noChangeAspect="1"/>
          </p:cNvPicPr>
          <p:nvPr/>
        </p:nvPicPr>
        <p:blipFill>
          <a:blip r:embed="rId4" cstate="print"/>
          <a:srcRect r="57503"/>
          <a:stretch>
            <a:fillRect/>
          </a:stretch>
        </p:blipFill>
        <p:spPr bwMode="auto">
          <a:xfrm>
            <a:off x="0" y="185733"/>
            <a:ext cx="6588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1415460180"/>
              </p:ext>
            </p:extLst>
          </p:nvPr>
        </p:nvGraphicFramePr>
        <p:xfrm>
          <a:off x="3786182" y="1162711"/>
          <a:ext cx="5357818" cy="316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23456.jpe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2311" y="4500570"/>
            <a:ext cx="2571689" cy="20717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27A29-771E-4672-A108-1FA6068E4DB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173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Модернизация </a:t>
            </a:r>
            <a:r>
              <a:rPr lang="ru-RU" sz="3200" b="1" dirty="0" smtClean="0">
                <a:solidFill>
                  <a:srgbClr val="C00000"/>
                </a:solidFill>
              </a:rPr>
              <a:t>системы образования</a:t>
            </a:r>
          </a:p>
        </p:txBody>
      </p:sp>
      <p:pic>
        <p:nvPicPr>
          <p:cNvPr id="9" name="Рисунок 15" descr="148964_лого_Л (5).jpg"/>
          <p:cNvPicPr>
            <a:picLocks noChangeAspect="1"/>
          </p:cNvPicPr>
          <p:nvPr/>
        </p:nvPicPr>
        <p:blipFill>
          <a:blip r:embed="rId3" cstate="print"/>
          <a:srcRect r="57503"/>
          <a:stretch>
            <a:fillRect/>
          </a:stretch>
        </p:blipFill>
        <p:spPr bwMode="auto">
          <a:xfrm>
            <a:off x="0" y="79128"/>
            <a:ext cx="762000" cy="916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82600" y="1765300"/>
            <a:ext cx="8089900" cy="191770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R="0" lvl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Номинации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Смысловое чтение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</a:t>
            </a:r>
          </a:p>
          <a:p>
            <a:pPr marR="0" lvl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Публичное выступление» </a:t>
            </a:r>
            <a:endParaRPr lang="ru-RU" sz="2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Моделирование» </a:t>
            </a:r>
            <a:endParaRPr lang="ru-RU" sz="2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Аргументация в дискуссии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</a:t>
            </a:r>
            <a:endParaRPr lang="ru-RU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«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Учебное сотрудничество»</a:t>
            </a:r>
            <a:endParaRPr lang="ru-RU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7" name="Группа 14"/>
          <p:cNvGrpSpPr/>
          <p:nvPr/>
        </p:nvGrpSpPr>
        <p:grpSpPr>
          <a:xfrm>
            <a:off x="679420" y="2209792"/>
            <a:ext cx="1214446" cy="1571636"/>
            <a:chOff x="5724128" y="3356992"/>
            <a:chExt cx="3419872" cy="3438856"/>
          </a:xfrm>
        </p:grpSpPr>
        <p:pic>
          <p:nvPicPr>
            <p:cNvPr id="1026" name="Picture 2" descr="http://teachers.msk.ru/cache/ec/f3/ecf34364f709ab33803670b3826317a5.png"/>
            <p:cNvPicPr>
              <a:picLocks noChangeAspect="1" noChangeArrowheads="1"/>
            </p:cNvPicPr>
            <p:nvPr/>
          </p:nvPicPr>
          <p:blipFill>
            <a:blip r:embed="rId4" cstate="print"/>
            <a:srcRect r="11004" b="632"/>
            <a:stretch>
              <a:fillRect/>
            </a:stretch>
          </p:blipFill>
          <p:spPr bwMode="auto">
            <a:xfrm>
              <a:off x="5724128" y="3356992"/>
              <a:ext cx="3419872" cy="3185251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7059309" y="5599096"/>
              <a:ext cx="1907704" cy="1196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2600" y="3714752"/>
            <a:ext cx="80772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VI </a:t>
            </a:r>
            <a:r>
              <a:rPr lang="ru-RU" sz="2400" b="1" dirty="0" smtClean="0">
                <a:solidFill>
                  <a:schemeClr val="bg1"/>
                </a:solidFill>
              </a:rPr>
              <a:t>Краевая </a:t>
            </a:r>
            <a:r>
              <a:rPr lang="ru-RU" sz="2400" b="1" dirty="0" err="1" smtClean="0">
                <a:solidFill>
                  <a:schemeClr val="bg1"/>
                </a:solidFill>
              </a:rPr>
              <a:t>метапредметная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олимпиада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9100" y="1906923"/>
            <a:ext cx="2931666" cy="101566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80 </a:t>
            </a:r>
            <a:r>
              <a:rPr lang="ru-RU" sz="2000" dirty="0" smtClean="0">
                <a:solidFill>
                  <a:schemeClr val="tx2"/>
                </a:solidFill>
              </a:rPr>
              <a:t>учащихся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11 </a:t>
            </a:r>
            <a:r>
              <a:rPr lang="ru-RU" sz="2000" dirty="0">
                <a:solidFill>
                  <a:schemeClr val="tx2"/>
                </a:solidFill>
              </a:rPr>
              <a:t>образовательных организаций </a:t>
            </a:r>
            <a:endParaRPr lang="ru-RU" sz="2000" dirty="0" smtClean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600" y="4214818"/>
            <a:ext cx="8039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Победители, учащиеся МБОУ «</a:t>
            </a:r>
            <a:r>
              <a:rPr lang="ru-RU" sz="2400" b="1" dirty="0" smtClean="0">
                <a:solidFill>
                  <a:schemeClr val="tx2"/>
                </a:solidFill>
              </a:rPr>
              <a:t>Карагайская СОШ № </a:t>
            </a:r>
            <a:r>
              <a:rPr lang="ru-RU" sz="2400" b="1" dirty="0" smtClean="0">
                <a:solidFill>
                  <a:schemeClr val="tx2"/>
                </a:solidFill>
              </a:rPr>
              <a:t>1»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Михалева 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Анна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- 2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место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«Аргументация в дискуссии»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Рачев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Владислав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- 2 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место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«Моделирование»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Огорельцева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Дарья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- 2 место «Публичное выступление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</a:t>
            </a:r>
            <a:endParaRPr lang="ru-RU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0" y="1270000"/>
            <a:ext cx="81153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Третья муниципальная </a:t>
            </a:r>
            <a:r>
              <a:rPr lang="ru-RU" sz="2400" b="1" dirty="0" smtClean="0">
                <a:solidFill>
                  <a:srgbClr val="FFFFFF"/>
                </a:solidFill>
              </a:rPr>
              <a:t>метапредметная олимпиада 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5665</TotalTime>
  <Words>2297</Words>
  <Application>Microsoft Office PowerPoint</Application>
  <PresentationFormat>Экран (4:3)</PresentationFormat>
  <Paragraphs>507</Paragraphs>
  <Slides>39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1_Тема Office</vt:lpstr>
      <vt:lpstr>Слайд 1</vt:lpstr>
      <vt:lpstr>Доступность дошкольного образования</vt:lpstr>
      <vt:lpstr>Инклюзивное образование дошкольников</vt:lpstr>
      <vt:lpstr> </vt:lpstr>
      <vt:lpstr> </vt:lpstr>
      <vt:lpstr>Слайд 6</vt:lpstr>
      <vt:lpstr>Слайд 7</vt:lpstr>
      <vt:lpstr>Слайд 8</vt:lpstr>
      <vt:lpstr>Слайд 9</vt:lpstr>
      <vt:lpstr>Слайд 10</vt:lpstr>
      <vt:lpstr>Фестиваль активных образовательных практик </vt:lpstr>
      <vt:lpstr>Ярмарка учебных мест</vt:lpstr>
      <vt:lpstr>Слайд 13</vt:lpstr>
      <vt:lpstr>Проект «Кадры для села» (модель)</vt:lpstr>
      <vt:lpstr>Слайд 15</vt:lpstr>
      <vt:lpstr>Муниципалитеты – лидеры по среднему баллу ЕГЭ</vt:lpstr>
      <vt:lpstr>Слайд 17</vt:lpstr>
      <vt:lpstr>Слайд 18</vt:lpstr>
      <vt:lpstr>Стипендия «Юные дарования»</vt:lpstr>
      <vt:lpstr>Слайд 20</vt:lpstr>
      <vt:lpstr>Региональный приоритетный проект «Приведение в нормативное состояние объектов образовательной сферы»</vt:lpstr>
      <vt:lpstr>I Форум молодых педагогов  «Молодежь! Инновации! Творчество!»</vt:lpstr>
      <vt:lpstr>Муниципальный конкурс профессионального мастерства «Учитель года – 2019»</vt:lpstr>
      <vt:lpstr>Программа развития образования Карагайского муниципального района</vt:lpstr>
      <vt:lpstr>Открытое образовательное пространство и тьюторская позиция </vt:lpstr>
      <vt:lpstr>Модель открытого образовательного пространства</vt:lpstr>
      <vt:lpstr>Национальный проект «Образование». Перечень федеральных проектов</vt:lpstr>
      <vt:lpstr>Проект «Современная школа»</vt:lpstr>
      <vt:lpstr>Проект «Успех каждого ребенка»</vt:lpstr>
      <vt:lpstr>Проект «Успех каждого ребенка»</vt:lpstr>
      <vt:lpstr>Проект «Современные родители»</vt:lpstr>
      <vt:lpstr>Проект «Цифровая школа»</vt:lpstr>
      <vt:lpstr>Проект «Цифровая образовательная среда»</vt:lpstr>
      <vt:lpstr>Проект «Учитель будущего»</vt:lpstr>
      <vt:lpstr>Проект «Молодые профессионалы»</vt:lpstr>
      <vt:lpstr>Проект «Молодые профессионалы»</vt:lpstr>
      <vt:lpstr>Проект «Молодые профессионалы»</vt:lpstr>
      <vt:lpstr>Проект «Социальная активность»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Познавательное развитие детей на основе технического конструирования</dc:title>
  <dc:creator>Голубцов Алексей Валерьевич</dc:creator>
  <cp:lastModifiedBy>Acer</cp:lastModifiedBy>
  <cp:revision>594</cp:revision>
  <cp:lastPrinted>2019-08-16T09:58:51Z</cp:lastPrinted>
  <dcterms:created xsi:type="dcterms:W3CDTF">2017-06-28T07:28:35Z</dcterms:created>
  <dcterms:modified xsi:type="dcterms:W3CDTF">2019-08-28T19:38:31Z</dcterms:modified>
</cp:coreProperties>
</file>