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3.xml" ContentType="application/vnd.openxmlformats-officedocument.presentationml.notesSlide+xml"/>
  <Override PartName="/ppt/charts/chart19.xml" ContentType="application/vnd.openxmlformats-officedocument.drawingml.chart+xml"/>
  <Override PartName="/ppt/drawings/drawing3.xml" ContentType="application/vnd.openxmlformats-officedocument.drawingml.chartshapes+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drawings/drawing4.xml" ContentType="application/vnd.openxmlformats-officedocument.drawingml.chartshape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32" r:id="rId2"/>
    <p:sldMasterId id="2147483748" r:id="rId3"/>
  </p:sldMasterIdLst>
  <p:notesMasterIdLst>
    <p:notesMasterId r:id="rId35"/>
  </p:notesMasterIdLst>
  <p:sldIdLst>
    <p:sldId id="256" r:id="rId4"/>
    <p:sldId id="494" r:id="rId5"/>
    <p:sldId id="488" r:id="rId6"/>
    <p:sldId id="499" r:id="rId7"/>
    <p:sldId id="464" r:id="rId8"/>
    <p:sldId id="467" r:id="rId9"/>
    <p:sldId id="466" r:id="rId10"/>
    <p:sldId id="492" r:id="rId11"/>
    <p:sldId id="469" r:id="rId12"/>
    <p:sldId id="470" r:id="rId13"/>
    <p:sldId id="474" r:id="rId14"/>
    <p:sldId id="472" r:id="rId15"/>
    <p:sldId id="460" r:id="rId16"/>
    <p:sldId id="476" r:id="rId17"/>
    <p:sldId id="477" r:id="rId18"/>
    <p:sldId id="478" r:id="rId19"/>
    <p:sldId id="480" r:id="rId20"/>
    <p:sldId id="485" r:id="rId21"/>
    <p:sldId id="504" r:id="rId22"/>
    <p:sldId id="489" r:id="rId23"/>
    <p:sldId id="501" r:id="rId24"/>
    <p:sldId id="500" r:id="rId25"/>
    <p:sldId id="496" r:id="rId26"/>
    <p:sldId id="502" r:id="rId27"/>
    <p:sldId id="503" r:id="rId28"/>
    <p:sldId id="495" r:id="rId29"/>
    <p:sldId id="498" r:id="rId30"/>
    <p:sldId id="493" r:id="rId31"/>
    <p:sldId id="457" r:id="rId32"/>
    <p:sldId id="505" r:id="rId33"/>
    <p:sldId id="506"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33CC"/>
    <a:srgbClr val="0F243D"/>
    <a:srgbClr val="003399"/>
    <a:srgbClr val="008000"/>
    <a:srgbClr val="0033CC"/>
    <a:srgbClr val="0066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26" autoAdjust="0"/>
    <p:restoredTop sz="95520" autoAdjust="0"/>
  </p:normalViewPr>
  <p:slideViewPr>
    <p:cSldViewPr showGuides="1">
      <p:cViewPr>
        <p:scale>
          <a:sx n="60" d="100"/>
          <a:sy n="60" d="100"/>
        </p:scale>
        <p:origin x="-1542" y="-15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_____Microsoft_Excel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_____Microsoft_Excel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_____Microsoft_Excel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_____Microsoft_Excel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_____Microsoft_Excel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_____Microsoft_Excel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_____Microsoft_Excel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_____Microsoft_Excel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_____Microsoft_Excel18.xlsx"/></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_____Microsoft_Excel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_____Microsoft_Excel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_____Microsoft_Excel21.xlsx"/></Relationships>
</file>

<file path=ppt/charts/_rels/chart22.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_____Microsoft_Excel2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6.xlsx"/></Relationships>
</file>

<file path=ppt/charts/_rels/chart7.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package" Target="../embeddings/_____Microsoft_Excel7.xlsx"/><Relationship Id="rId1" Type="http://schemas.openxmlformats.org/officeDocument/2006/relationships/themeOverride" Target="../theme/themeOverride1.xml"/></Relationships>
</file>

<file path=ppt/charts/_rels/chart8.xml.rels><?xml version="1.0" encoding="UTF-8" standalone="yes"?>
<Relationships xmlns="http://schemas.openxmlformats.org/package/2006/relationships"><Relationship Id="rId1" Type="http://schemas.openxmlformats.org/officeDocument/2006/relationships/package" Target="../embeddings/_____Microsoft_Excel8.xlsx"/></Relationships>
</file>

<file path=ppt/charts/_rels/chart9.xml.rels><?xml version="1.0" encoding="UTF-8" standalone="yes"?>
<Relationships xmlns="http://schemas.openxmlformats.org/package/2006/relationships"><Relationship Id="rId1" Type="http://schemas.openxmlformats.org/officeDocument/2006/relationships/package" Target="../embeddings/_____Microsoft_Excel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316053933054748"/>
          <c:y val="3.4375000000000003E-2"/>
          <c:w val="0.59298400437229237"/>
          <c:h val="0.82383316929133854"/>
        </c:manualLayout>
      </c:layout>
      <c:barChart>
        <c:barDir val="bar"/>
        <c:grouping val="clustered"/>
        <c:varyColors val="0"/>
        <c:ser>
          <c:idx val="0"/>
          <c:order val="0"/>
          <c:tx>
            <c:strRef>
              <c:f>Лист1!$B$1</c:f>
              <c:strCache>
                <c:ptCount val="1"/>
                <c:pt idx="0">
                  <c:v>2018</c:v>
                </c:pt>
              </c:strCache>
            </c:strRef>
          </c:tx>
          <c:invertIfNegative val="0"/>
          <c:dLbls>
            <c:txPr>
              <a:bodyPr/>
              <a:lstStyle/>
              <a:p>
                <a:pPr>
                  <a:defRPr sz="10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Лист1!$A$2:$A$13</c:f>
              <c:strCache>
                <c:ptCount val="12"/>
                <c:pt idx="0">
                  <c:v>Литература</c:v>
                </c:pt>
                <c:pt idx="1">
                  <c:v>Обществознание</c:v>
                </c:pt>
                <c:pt idx="2">
                  <c:v>Немецкий язык</c:v>
                </c:pt>
                <c:pt idx="3">
                  <c:v>Английский язык</c:v>
                </c:pt>
                <c:pt idx="4">
                  <c:v>Физика</c:v>
                </c:pt>
                <c:pt idx="5">
                  <c:v>География</c:v>
                </c:pt>
                <c:pt idx="6">
                  <c:v>История</c:v>
                </c:pt>
                <c:pt idx="7">
                  <c:v>Биология</c:v>
                </c:pt>
                <c:pt idx="8">
                  <c:v>Информатика и ИКТ</c:v>
                </c:pt>
                <c:pt idx="9">
                  <c:v>Химия</c:v>
                </c:pt>
                <c:pt idx="10">
                  <c:v>Математика профильная</c:v>
                </c:pt>
                <c:pt idx="11">
                  <c:v>Математика базовая</c:v>
                </c:pt>
              </c:strCache>
            </c:strRef>
          </c:cat>
          <c:val>
            <c:numRef>
              <c:f>Лист1!$B$2:$B$13</c:f>
              <c:numCache>
                <c:formatCode>General</c:formatCode>
                <c:ptCount val="12"/>
                <c:pt idx="0">
                  <c:v>7</c:v>
                </c:pt>
                <c:pt idx="1">
                  <c:v>38</c:v>
                </c:pt>
                <c:pt idx="2">
                  <c:v>0</c:v>
                </c:pt>
                <c:pt idx="3">
                  <c:v>4</c:v>
                </c:pt>
                <c:pt idx="4">
                  <c:v>20</c:v>
                </c:pt>
                <c:pt idx="5">
                  <c:v>3</c:v>
                </c:pt>
                <c:pt idx="6">
                  <c:v>11</c:v>
                </c:pt>
                <c:pt idx="7">
                  <c:v>21</c:v>
                </c:pt>
                <c:pt idx="8">
                  <c:v>7</c:v>
                </c:pt>
                <c:pt idx="9">
                  <c:v>10</c:v>
                </c:pt>
                <c:pt idx="10">
                  <c:v>54</c:v>
                </c:pt>
                <c:pt idx="11">
                  <c:v>91</c:v>
                </c:pt>
              </c:numCache>
            </c:numRef>
          </c:val>
        </c:ser>
        <c:ser>
          <c:idx val="1"/>
          <c:order val="1"/>
          <c:tx>
            <c:strRef>
              <c:f>Лист1!$C$1</c:f>
              <c:strCache>
                <c:ptCount val="1"/>
                <c:pt idx="0">
                  <c:v>2019</c:v>
                </c:pt>
              </c:strCache>
            </c:strRef>
          </c:tx>
          <c:invertIfNegative val="0"/>
          <c:dLbls>
            <c:txPr>
              <a:bodyPr/>
              <a:lstStyle/>
              <a:p>
                <a:pPr>
                  <a:defRPr sz="10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Лист1!$A$2:$A$13</c:f>
              <c:strCache>
                <c:ptCount val="12"/>
                <c:pt idx="0">
                  <c:v>Литература</c:v>
                </c:pt>
                <c:pt idx="1">
                  <c:v>Обществознание</c:v>
                </c:pt>
                <c:pt idx="2">
                  <c:v>Немецкий язык</c:v>
                </c:pt>
                <c:pt idx="3">
                  <c:v>Английский язык</c:v>
                </c:pt>
                <c:pt idx="4">
                  <c:v>Физика</c:v>
                </c:pt>
                <c:pt idx="5">
                  <c:v>География</c:v>
                </c:pt>
                <c:pt idx="6">
                  <c:v>История</c:v>
                </c:pt>
                <c:pt idx="7">
                  <c:v>Биология</c:v>
                </c:pt>
                <c:pt idx="8">
                  <c:v>Информатика и ИКТ</c:v>
                </c:pt>
                <c:pt idx="9">
                  <c:v>Химия</c:v>
                </c:pt>
                <c:pt idx="10">
                  <c:v>Математика профильная</c:v>
                </c:pt>
                <c:pt idx="11">
                  <c:v>Математика базовая</c:v>
                </c:pt>
              </c:strCache>
            </c:strRef>
          </c:cat>
          <c:val>
            <c:numRef>
              <c:f>Лист1!$C$2:$C$13</c:f>
              <c:numCache>
                <c:formatCode>General</c:formatCode>
                <c:ptCount val="12"/>
                <c:pt idx="0">
                  <c:v>7</c:v>
                </c:pt>
                <c:pt idx="1">
                  <c:v>34</c:v>
                </c:pt>
                <c:pt idx="2">
                  <c:v>1</c:v>
                </c:pt>
                <c:pt idx="3">
                  <c:v>2</c:v>
                </c:pt>
                <c:pt idx="4">
                  <c:v>28</c:v>
                </c:pt>
                <c:pt idx="5">
                  <c:v>3</c:v>
                </c:pt>
                <c:pt idx="6">
                  <c:v>14</c:v>
                </c:pt>
                <c:pt idx="7">
                  <c:v>20</c:v>
                </c:pt>
                <c:pt idx="8">
                  <c:v>2</c:v>
                </c:pt>
                <c:pt idx="9">
                  <c:v>11</c:v>
                </c:pt>
                <c:pt idx="10">
                  <c:v>55</c:v>
                </c:pt>
                <c:pt idx="11">
                  <c:v>57</c:v>
                </c:pt>
              </c:numCache>
            </c:numRef>
          </c:val>
        </c:ser>
        <c:dLbls>
          <c:dLblPos val="outEnd"/>
          <c:showLegendKey val="0"/>
          <c:showVal val="1"/>
          <c:showCatName val="0"/>
          <c:showSerName val="0"/>
          <c:showPercent val="0"/>
          <c:showBubbleSize val="0"/>
        </c:dLbls>
        <c:gapWidth val="150"/>
        <c:axId val="33836416"/>
        <c:axId val="72717440"/>
      </c:barChart>
      <c:catAx>
        <c:axId val="33836416"/>
        <c:scaling>
          <c:orientation val="minMax"/>
        </c:scaling>
        <c:delete val="0"/>
        <c:axPos val="l"/>
        <c:majorTickMark val="out"/>
        <c:minorTickMark val="none"/>
        <c:tickLblPos val="nextTo"/>
        <c:txPr>
          <a:bodyPr/>
          <a:lstStyle/>
          <a:p>
            <a:pPr>
              <a:defRPr>
                <a:latin typeface="Times New Roman" pitchFamily="18" charset="0"/>
                <a:cs typeface="Times New Roman" pitchFamily="18" charset="0"/>
              </a:defRPr>
            </a:pPr>
            <a:endParaRPr lang="ru-RU"/>
          </a:p>
        </c:txPr>
        <c:crossAx val="72717440"/>
        <c:crosses val="autoZero"/>
        <c:auto val="1"/>
        <c:lblAlgn val="ctr"/>
        <c:lblOffset val="100"/>
        <c:noMultiLvlLbl val="0"/>
      </c:catAx>
      <c:valAx>
        <c:axId val="72717440"/>
        <c:scaling>
          <c:orientation val="minMax"/>
        </c:scaling>
        <c:delete val="0"/>
        <c:axPos val="b"/>
        <c:majorGridlines/>
        <c:numFmt formatCode="General" sourceLinked="1"/>
        <c:majorTickMark val="out"/>
        <c:minorTickMark val="none"/>
        <c:tickLblPos val="nextTo"/>
        <c:txPr>
          <a:bodyPr/>
          <a:lstStyle/>
          <a:p>
            <a:pPr>
              <a:defRPr sz="1400">
                <a:latin typeface="Times New Roman" pitchFamily="18" charset="0"/>
                <a:cs typeface="Times New Roman" pitchFamily="18" charset="0"/>
              </a:defRPr>
            </a:pPr>
            <a:endParaRPr lang="ru-RU"/>
          </a:p>
        </c:txPr>
        <c:crossAx val="33836416"/>
        <c:crosses val="autoZero"/>
        <c:crossBetween val="between"/>
      </c:valAx>
    </c:plotArea>
    <c:legend>
      <c:legendPos val="r"/>
      <c:legendEntry>
        <c:idx val="0"/>
        <c:txPr>
          <a:bodyPr/>
          <a:lstStyle/>
          <a:p>
            <a:pPr>
              <a:defRPr sz="1800">
                <a:latin typeface="Times New Roman" pitchFamily="18" charset="0"/>
                <a:cs typeface="Times New Roman" pitchFamily="18" charset="0"/>
              </a:defRPr>
            </a:pPr>
            <a:endParaRPr lang="ru-RU"/>
          </a:p>
        </c:txPr>
      </c:legendEntry>
      <c:legendEntry>
        <c:idx val="1"/>
        <c:txPr>
          <a:bodyPr/>
          <a:lstStyle/>
          <a:p>
            <a:pPr>
              <a:defRPr sz="1800">
                <a:latin typeface="Times New Roman" pitchFamily="18" charset="0"/>
                <a:cs typeface="Times New Roman" pitchFamily="18" charset="0"/>
              </a:defRPr>
            </a:pPr>
            <a:endParaRPr lang="ru-RU"/>
          </a:p>
        </c:txPr>
      </c:legendEntry>
      <c:layout/>
      <c:overlay val="0"/>
      <c:txPr>
        <a:bodyPr/>
        <a:lstStyle/>
        <a:p>
          <a:pPr>
            <a:defRPr sz="1800"/>
          </a:pPr>
          <a:endParaRPr lang="ru-RU"/>
        </a:p>
      </c:txPr>
    </c:legend>
    <c:plotVisOnly val="1"/>
    <c:dispBlanksAs val="gap"/>
    <c:showDLblsOverMax val="0"/>
  </c:chart>
  <c:txPr>
    <a:bodyPr/>
    <a:lstStyle/>
    <a:p>
      <a:pPr>
        <a:defRPr sz="16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РФ</c:v>
                </c:pt>
              </c:strCache>
            </c:strRef>
          </c:tx>
          <c:invertIfNegative val="0"/>
          <c:dLbls>
            <c:txPr>
              <a:bodyPr/>
              <a:lstStyle/>
              <a:p>
                <a:pPr>
                  <a:defRPr sz="9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Лист1!$A$2:$A$5</c:f>
              <c:strCache>
                <c:ptCount val="4"/>
                <c:pt idx="0">
                  <c:v>русский язык</c:v>
                </c:pt>
                <c:pt idx="1">
                  <c:v>математика</c:v>
                </c:pt>
                <c:pt idx="2">
                  <c:v>биология</c:v>
                </c:pt>
                <c:pt idx="3">
                  <c:v>история</c:v>
                </c:pt>
              </c:strCache>
            </c:strRef>
          </c:cat>
          <c:val>
            <c:numRef>
              <c:f>Лист1!$B$2:$B$5</c:f>
              <c:numCache>
                <c:formatCode>General</c:formatCode>
                <c:ptCount val="4"/>
                <c:pt idx="0">
                  <c:v>86.5</c:v>
                </c:pt>
                <c:pt idx="1">
                  <c:v>88.4</c:v>
                </c:pt>
                <c:pt idx="2">
                  <c:v>97.5</c:v>
                </c:pt>
                <c:pt idx="3">
                  <c:v>84.6</c:v>
                </c:pt>
              </c:numCache>
            </c:numRef>
          </c:val>
        </c:ser>
        <c:ser>
          <c:idx val="1"/>
          <c:order val="1"/>
          <c:tx>
            <c:strRef>
              <c:f>Лист1!$C$1</c:f>
              <c:strCache>
                <c:ptCount val="1"/>
                <c:pt idx="0">
                  <c:v>ПК</c:v>
                </c:pt>
              </c:strCache>
            </c:strRef>
          </c:tx>
          <c:invertIfNegative val="0"/>
          <c:dLbls>
            <c:txPr>
              <a:bodyPr/>
              <a:lstStyle/>
              <a:p>
                <a:pPr>
                  <a:defRPr sz="9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Лист1!$A$2:$A$5</c:f>
              <c:strCache>
                <c:ptCount val="4"/>
                <c:pt idx="0">
                  <c:v>русский язык</c:v>
                </c:pt>
                <c:pt idx="1">
                  <c:v>математика</c:v>
                </c:pt>
                <c:pt idx="2">
                  <c:v>биология</c:v>
                </c:pt>
                <c:pt idx="3">
                  <c:v>история</c:v>
                </c:pt>
              </c:strCache>
            </c:strRef>
          </c:cat>
          <c:val>
            <c:numRef>
              <c:f>Лист1!$C$2:$C$5</c:f>
              <c:numCache>
                <c:formatCode>General</c:formatCode>
                <c:ptCount val="4"/>
                <c:pt idx="0">
                  <c:v>82</c:v>
                </c:pt>
                <c:pt idx="1">
                  <c:v>84.4</c:v>
                </c:pt>
                <c:pt idx="2">
                  <c:v>96.5</c:v>
                </c:pt>
                <c:pt idx="3">
                  <c:v>88</c:v>
                </c:pt>
              </c:numCache>
            </c:numRef>
          </c:val>
        </c:ser>
        <c:ser>
          <c:idx val="2"/>
          <c:order val="2"/>
          <c:tx>
            <c:strRef>
              <c:f>Лист1!$D$1</c:f>
              <c:strCache>
                <c:ptCount val="1"/>
                <c:pt idx="0">
                  <c:v>РН</c:v>
                </c:pt>
              </c:strCache>
            </c:strRef>
          </c:tx>
          <c:invertIfNegative val="0"/>
          <c:dLbls>
            <c:txPr>
              <a:bodyPr/>
              <a:lstStyle/>
              <a:p>
                <a:pPr>
                  <a:defRPr sz="9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Лист1!$A$2:$A$5</c:f>
              <c:strCache>
                <c:ptCount val="4"/>
                <c:pt idx="0">
                  <c:v>русский язык</c:v>
                </c:pt>
                <c:pt idx="1">
                  <c:v>математика</c:v>
                </c:pt>
                <c:pt idx="2">
                  <c:v>биология</c:v>
                </c:pt>
                <c:pt idx="3">
                  <c:v>история</c:v>
                </c:pt>
              </c:strCache>
            </c:strRef>
          </c:cat>
          <c:val>
            <c:numRef>
              <c:f>Лист1!$D$2:$D$5</c:f>
              <c:numCache>
                <c:formatCode>General</c:formatCode>
                <c:ptCount val="4"/>
                <c:pt idx="0">
                  <c:v>74.7</c:v>
                </c:pt>
                <c:pt idx="1">
                  <c:v>85.1</c:v>
                </c:pt>
                <c:pt idx="2">
                  <c:v>97.1</c:v>
                </c:pt>
                <c:pt idx="3">
                  <c:v>92.1</c:v>
                </c:pt>
              </c:numCache>
            </c:numRef>
          </c:val>
        </c:ser>
        <c:dLbls>
          <c:dLblPos val="outEnd"/>
          <c:showLegendKey val="0"/>
          <c:showVal val="1"/>
          <c:showCatName val="0"/>
          <c:showSerName val="0"/>
          <c:showPercent val="0"/>
          <c:showBubbleSize val="0"/>
        </c:dLbls>
        <c:gapWidth val="150"/>
        <c:axId val="117793920"/>
        <c:axId val="117795456"/>
      </c:barChart>
      <c:catAx>
        <c:axId val="117793920"/>
        <c:scaling>
          <c:orientation val="minMax"/>
        </c:scaling>
        <c:delete val="0"/>
        <c:axPos val="b"/>
        <c:majorTickMark val="out"/>
        <c:minorTickMark val="none"/>
        <c:tickLblPos val="nextTo"/>
        <c:txPr>
          <a:bodyPr/>
          <a:lstStyle/>
          <a:p>
            <a:pPr>
              <a:defRPr sz="1050"/>
            </a:pPr>
            <a:endParaRPr lang="ru-RU"/>
          </a:p>
        </c:txPr>
        <c:crossAx val="117795456"/>
        <c:crosses val="autoZero"/>
        <c:auto val="1"/>
        <c:lblAlgn val="ctr"/>
        <c:lblOffset val="100"/>
        <c:noMultiLvlLbl val="0"/>
      </c:catAx>
      <c:valAx>
        <c:axId val="117795456"/>
        <c:scaling>
          <c:orientation val="minMax"/>
        </c:scaling>
        <c:delete val="0"/>
        <c:axPos val="l"/>
        <c:majorGridlines/>
        <c:numFmt formatCode="General" sourceLinked="1"/>
        <c:majorTickMark val="out"/>
        <c:minorTickMark val="none"/>
        <c:tickLblPos val="nextTo"/>
        <c:txPr>
          <a:bodyPr/>
          <a:lstStyle/>
          <a:p>
            <a:pPr>
              <a:defRPr sz="1050"/>
            </a:pPr>
            <a:endParaRPr lang="ru-RU"/>
          </a:p>
        </c:txPr>
        <c:crossAx val="117793920"/>
        <c:crosses val="autoZero"/>
        <c:crossBetween val="between"/>
      </c:valAx>
    </c:plotArea>
    <c:legend>
      <c:legendPos val="r"/>
      <c:layout/>
      <c:overlay val="0"/>
      <c:txPr>
        <a:bodyPr/>
        <a:lstStyle/>
        <a:p>
          <a:pPr>
            <a:defRPr sz="11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РФ</c:v>
                </c:pt>
              </c:strCache>
            </c:strRef>
          </c:tx>
          <c:invertIfNegative val="0"/>
          <c:dLbls>
            <c:txPr>
              <a:bodyPr/>
              <a:lstStyle/>
              <a:p>
                <a:pPr>
                  <a:defRPr sz="10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Лист1!$A$2:$A$7</c:f>
              <c:strCache>
                <c:ptCount val="6"/>
                <c:pt idx="0">
                  <c:v>русский язык</c:v>
                </c:pt>
                <c:pt idx="1">
                  <c:v>математика</c:v>
                </c:pt>
                <c:pt idx="2">
                  <c:v>обществознание</c:v>
                </c:pt>
                <c:pt idx="3">
                  <c:v>география</c:v>
                </c:pt>
                <c:pt idx="4">
                  <c:v>биология</c:v>
                </c:pt>
                <c:pt idx="5">
                  <c:v>история</c:v>
                </c:pt>
              </c:strCache>
            </c:strRef>
          </c:cat>
          <c:val>
            <c:numRef>
              <c:f>Лист1!$B$2:$B$7</c:f>
              <c:numCache>
                <c:formatCode>General</c:formatCode>
                <c:ptCount val="6"/>
                <c:pt idx="0">
                  <c:v>83.4</c:v>
                </c:pt>
                <c:pt idx="1">
                  <c:v>88.6</c:v>
                </c:pt>
                <c:pt idx="2">
                  <c:v>93.3</c:v>
                </c:pt>
                <c:pt idx="3">
                  <c:v>96.1</c:v>
                </c:pt>
                <c:pt idx="4">
                  <c:v>93.2</c:v>
                </c:pt>
                <c:pt idx="5">
                  <c:v>91.7</c:v>
                </c:pt>
              </c:numCache>
            </c:numRef>
          </c:val>
        </c:ser>
        <c:ser>
          <c:idx val="1"/>
          <c:order val="1"/>
          <c:tx>
            <c:strRef>
              <c:f>Лист1!$C$1</c:f>
              <c:strCache>
                <c:ptCount val="1"/>
                <c:pt idx="0">
                  <c:v>ПК</c:v>
                </c:pt>
              </c:strCache>
            </c:strRef>
          </c:tx>
          <c:invertIfNegative val="0"/>
          <c:dLbls>
            <c:txPr>
              <a:bodyPr/>
              <a:lstStyle/>
              <a:p>
                <a:pPr>
                  <a:defRPr sz="10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Лист1!$A$2:$A$7</c:f>
              <c:strCache>
                <c:ptCount val="6"/>
                <c:pt idx="0">
                  <c:v>русский язык</c:v>
                </c:pt>
                <c:pt idx="1">
                  <c:v>математика</c:v>
                </c:pt>
                <c:pt idx="2">
                  <c:v>обществознание</c:v>
                </c:pt>
                <c:pt idx="3">
                  <c:v>география</c:v>
                </c:pt>
                <c:pt idx="4">
                  <c:v>биология</c:v>
                </c:pt>
                <c:pt idx="5">
                  <c:v>история</c:v>
                </c:pt>
              </c:strCache>
            </c:strRef>
          </c:cat>
          <c:val>
            <c:numRef>
              <c:f>Лист1!$C$2:$C$7</c:f>
              <c:numCache>
                <c:formatCode>General</c:formatCode>
                <c:ptCount val="6"/>
                <c:pt idx="0">
                  <c:v>77</c:v>
                </c:pt>
                <c:pt idx="1">
                  <c:v>85.2</c:v>
                </c:pt>
                <c:pt idx="2">
                  <c:v>93.4</c:v>
                </c:pt>
                <c:pt idx="3">
                  <c:v>96.3</c:v>
                </c:pt>
                <c:pt idx="4">
                  <c:v>93.6</c:v>
                </c:pt>
                <c:pt idx="5">
                  <c:v>84.9</c:v>
                </c:pt>
              </c:numCache>
            </c:numRef>
          </c:val>
        </c:ser>
        <c:ser>
          <c:idx val="2"/>
          <c:order val="2"/>
          <c:tx>
            <c:strRef>
              <c:f>Лист1!$D$1</c:f>
              <c:strCache>
                <c:ptCount val="1"/>
                <c:pt idx="0">
                  <c:v>РН</c:v>
                </c:pt>
              </c:strCache>
            </c:strRef>
          </c:tx>
          <c:invertIfNegative val="0"/>
          <c:dLbls>
            <c:txPr>
              <a:bodyPr/>
              <a:lstStyle/>
              <a:p>
                <a:pPr>
                  <a:defRPr sz="10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Лист1!$A$2:$A$7</c:f>
              <c:strCache>
                <c:ptCount val="6"/>
                <c:pt idx="0">
                  <c:v>русский язык</c:v>
                </c:pt>
                <c:pt idx="1">
                  <c:v>математика</c:v>
                </c:pt>
                <c:pt idx="2">
                  <c:v>обществознание</c:v>
                </c:pt>
                <c:pt idx="3">
                  <c:v>география</c:v>
                </c:pt>
                <c:pt idx="4">
                  <c:v>биология</c:v>
                </c:pt>
                <c:pt idx="5">
                  <c:v>история</c:v>
                </c:pt>
              </c:strCache>
            </c:strRef>
          </c:cat>
          <c:val>
            <c:numRef>
              <c:f>Лист1!$D$2:$D$7</c:f>
              <c:numCache>
                <c:formatCode>General</c:formatCode>
                <c:ptCount val="6"/>
                <c:pt idx="0">
                  <c:v>77.400000000000006</c:v>
                </c:pt>
                <c:pt idx="1">
                  <c:v>85.4</c:v>
                </c:pt>
                <c:pt idx="2">
                  <c:v>95.2</c:v>
                </c:pt>
                <c:pt idx="3">
                  <c:v>96.8</c:v>
                </c:pt>
                <c:pt idx="4">
                  <c:v>96</c:v>
                </c:pt>
                <c:pt idx="5">
                  <c:v>86.8</c:v>
                </c:pt>
              </c:numCache>
            </c:numRef>
          </c:val>
        </c:ser>
        <c:dLbls>
          <c:dLblPos val="outEnd"/>
          <c:showLegendKey val="0"/>
          <c:showVal val="1"/>
          <c:showCatName val="0"/>
          <c:showSerName val="0"/>
          <c:showPercent val="0"/>
          <c:showBubbleSize val="0"/>
        </c:dLbls>
        <c:gapWidth val="150"/>
        <c:axId val="117866496"/>
        <c:axId val="117868032"/>
      </c:barChart>
      <c:catAx>
        <c:axId val="117866496"/>
        <c:scaling>
          <c:orientation val="minMax"/>
        </c:scaling>
        <c:delete val="0"/>
        <c:axPos val="b"/>
        <c:majorTickMark val="out"/>
        <c:minorTickMark val="none"/>
        <c:tickLblPos val="nextTo"/>
        <c:txPr>
          <a:bodyPr/>
          <a:lstStyle/>
          <a:p>
            <a:pPr>
              <a:defRPr sz="1100"/>
            </a:pPr>
            <a:endParaRPr lang="ru-RU"/>
          </a:p>
        </c:txPr>
        <c:crossAx val="117868032"/>
        <c:crosses val="autoZero"/>
        <c:auto val="1"/>
        <c:lblAlgn val="ctr"/>
        <c:lblOffset val="100"/>
        <c:noMultiLvlLbl val="0"/>
      </c:catAx>
      <c:valAx>
        <c:axId val="117868032"/>
        <c:scaling>
          <c:orientation val="minMax"/>
        </c:scaling>
        <c:delete val="0"/>
        <c:axPos val="l"/>
        <c:majorGridlines/>
        <c:numFmt formatCode="General" sourceLinked="1"/>
        <c:majorTickMark val="out"/>
        <c:minorTickMark val="none"/>
        <c:tickLblPos val="nextTo"/>
        <c:txPr>
          <a:bodyPr/>
          <a:lstStyle/>
          <a:p>
            <a:pPr>
              <a:defRPr sz="1100"/>
            </a:pPr>
            <a:endParaRPr lang="ru-RU"/>
          </a:p>
        </c:txPr>
        <c:crossAx val="117866496"/>
        <c:crosses val="autoZero"/>
        <c:crossBetween val="between"/>
      </c:valAx>
    </c:plotArea>
    <c:legend>
      <c:legendPos val="r"/>
      <c:layout/>
      <c:overlay val="0"/>
      <c:txPr>
        <a:bodyPr/>
        <a:lstStyle/>
        <a:p>
          <a:pPr>
            <a:defRPr sz="11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РФ</c:v>
                </c:pt>
              </c:strCache>
            </c:strRef>
          </c:tx>
          <c:invertIfNegative val="0"/>
          <c:dLbls>
            <c:txPr>
              <a:bodyPr/>
              <a:lstStyle/>
              <a:p>
                <a:pPr>
                  <a:defRPr sz="1000"/>
                </a:pPr>
                <a:endParaRPr lang="ru-RU"/>
              </a:p>
            </c:txPr>
            <c:dLblPos val="outEnd"/>
            <c:showLegendKey val="0"/>
            <c:showVal val="1"/>
            <c:showCatName val="0"/>
            <c:showSerName val="0"/>
            <c:showPercent val="0"/>
            <c:showBubbleSize val="0"/>
            <c:showLeaderLines val="0"/>
          </c:dLbls>
          <c:cat>
            <c:strRef>
              <c:f>Лист1!$A$2:$A$9</c:f>
              <c:strCache>
                <c:ptCount val="8"/>
                <c:pt idx="0">
                  <c:v>русский язык</c:v>
                </c:pt>
                <c:pt idx="1">
                  <c:v>математика</c:v>
                </c:pt>
                <c:pt idx="2">
                  <c:v>биология</c:v>
                </c:pt>
                <c:pt idx="3">
                  <c:v>история</c:v>
                </c:pt>
                <c:pt idx="4">
                  <c:v>обществознание</c:v>
                </c:pt>
                <c:pt idx="5">
                  <c:v>география</c:v>
                </c:pt>
                <c:pt idx="6">
                  <c:v>физика</c:v>
                </c:pt>
                <c:pt idx="7">
                  <c:v>английский язык</c:v>
                </c:pt>
              </c:strCache>
            </c:strRef>
          </c:cat>
          <c:val>
            <c:numRef>
              <c:f>Лист1!$B$2:$B$9</c:f>
              <c:numCache>
                <c:formatCode>General</c:formatCode>
                <c:ptCount val="8"/>
                <c:pt idx="0">
                  <c:v>80.599999999999994</c:v>
                </c:pt>
                <c:pt idx="1">
                  <c:v>91.2</c:v>
                </c:pt>
                <c:pt idx="2">
                  <c:v>91.3</c:v>
                </c:pt>
                <c:pt idx="3">
                  <c:v>93.3</c:v>
                </c:pt>
                <c:pt idx="4">
                  <c:v>85.1</c:v>
                </c:pt>
                <c:pt idx="5">
                  <c:v>89.6</c:v>
                </c:pt>
                <c:pt idx="6">
                  <c:v>87.5</c:v>
                </c:pt>
                <c:pt idx="7">
                  <c:v>74.400000000000006</c:v>
                </c:pt>
              </c:numCache>
            </c:numRef>
          </c:val>
        </c:ser>
        <c:ser>
          <c:idx val="1"/>
          <c:order val="1"/>
          <c:tx>
            <c:strRef>
              <c:f>Лист1!$C$1</c:f>
              <c:strCache>
                <c:ptCount val="1"/>
                <c:pt idx="0">
                  <c:v>ПК</c:v>
                </c:pt>
              </c:strCache>
            </c:strRef>
          </c:tx>
          <c:invertIfNegative val="0"/>
          <c:dLbls>
            <c:txPr>
              <a:bodyPr/>
              <a:lstStyle/>
              <a:p>
                <a:pPr>
                  <a:defRPr sz="1000"/>
                </a:pPr>
                <a:endParaRPr lang="ru-RU"/>
              </a:p>
            </c:txPr>
            <c:dLblPos val="outEnd"/>
            <c:showLegendKey val="0"/>
            <c:showVal val="1"/>
            <c:showCatName val="0"/>
            <c:showSerName val="0"/>
            <c:showPercent val="0"/>
            <c:showBubbleSize val="0"/>
            <c:showLeaderLines val="0"/>
          </c:dLbls>
          <c:cat>
            <c:strRef>
              <c:f>Лист1!$A$2:$A$9</c:f>
              <c:strCache>
                <c:ptCount val="8"/>
                <c:pt idx="0">
                  <c:v>русский язык</c:v>
                </c:pt>
                <c:pt idx="1">
                  <c:v>математика</c:v>
                </c:pt>
                <c:pt idx="2">
                  <c:v>биология</c:v>
                </c:pt>
                <c:pt idx="3">
                  <c:v>история</c:v>
                </c:pt>
                <c:pt idx="4">
                  <c:v>обществознание</c:v>
                </c:pt>
                <c:pt idx="5">
                  <c:v>география</c:v>
                </c:pt>
                <c:pt idx="6">
                  <c:v>физика</c:v>
                </c:pt>
                <c:pt idx="7">
                  <c:v>английский язык</c:v>
                </c:pt>
              </c:strCache>
            </c:strRef>
          </c:cat>
          <c:val>
            <c:numRef>
              <c:f>Лист1!$C$2:$C$9</c:f>
              <c:numCache>
                <c:formatCode>General</c:formatCode>
                <c:ptCount val="8"/>
                <c:pt idx="0">
                  <c:v>68.599999999999994</c:v>
                </c:pt>
                <c:pt idx="1">
                  <c:v>89.4</c:v>
                </c:pt>
                <c:pt idx="2">
                  <c:v>87.8</c:v>
                </c:pt>
                <c:pt idx="3">
                  <c:v>89.3</c:v>
                </c:pt>
                <c:pt idx="4">
                  <c:v>73.3</c:v>
                </c:pt>
                <c:pt idx="5">
                  <c:v>80.599999999999994</c:v>
                </c:pt>
                <c:pt idx="6">
                  <c:v>80.2</c:v>
                </c:pt>
                <c:pt idx="7">
                  <c:v>62.2</c:v>
                </c:pt>
              </c:numCache>
            </c:numRef>
          </c:val>
        </c:ser>
        <c:ser>
          <c:idx val="2"/>
          <c:order val="2"/>
          <c:tx>
            <c:strRef>
              <c:f>Лист1!$D$1</c:f>
              <c:strCache>
                <c:ptCount val="1"/>
                <c:pt idx="0">
                  <c:v>РН</c:v>
                </c:pt>
              </c:strCache>
            </c:strRef>
          </c:tx>
          <c:invertIfNegative val="0"/>
          <c:dLbls>
            <c:txPr>
              <a:bodyPr/>
              <a:lstStyle/>
              <a:p>
                <a:pPr>
                  <a:defRPr sz="1000"/>
                </a:pPr>
                <a:endParaRPr lang="ru-RU"/>
              </a:p>
            </c:txPr>
            <c:dLblPos val="outEnd"/>
            <c:showLegendKey val="0"/>
            <c:showVal val="1"/>
            <c:showCatName val="0"/>
            <c:showSerName val="0"/>
            <c:showPercent val="0"/>
            <c:showBubbleSize val="0"/>
            <c:showLeaderLines val="0"/>
          </c:dLbls>
          <c:cat>
            <c:strRef>
              <c:f>Лист1!$A$2:$A$9</c:f>
              <c:strCache>
                <c:ptCount val="8"/>
                <c:pt idx="0">
                  <c:v>русский язык</c:v>
                </c:pt>
                <c:pt idx="1">
                  <c:v>математика</c:v>
                </c:pt>
                <c:pt idx="2">
                  <c:v>биология</c:v>
                </c:pt>
                <c:pt idx="3">
                  <c:v>история</c:v>
                </c:pt>
                <c:pt idx="4">
                  <c:v>обществознание</c:v>
                </c:pt>
                <c:pt idx="5">
                  <c:v>география</c:v>
                </c:pt>
                <c:pt idx="6">
                  <c:v>физика</c:v>
                </c:pt>
                <c:pt idx="7">
                  <c:v>английский язык</c:v>
                </c:pt>
              </c:strCache>
            </c:strRef>
          </c:cat>
          <c:val>
            <c:numRef>
              <c:f>Лист1!$D$2:$D$9</c:f>
              <c:numCache>
                <c:formatCode>General</c:formatCode>
                <c:ptCount val="8"/>
                <c:pt idx="0">
                  <c:v>64.3</c:v>
                </c:pt>
                <c:pt idx="1">
                  <c:v>86.7</c:v>
                </c:pt>
                <c:pt idx="2">
                  <c:v>83.8</c:v>
                </c:pt>
                <c:pt idx="3">
                  <c:v>90</c:v>
                </c:pt>
                <c:pt idx="4">
                  <c:v>72.900000000000006</c:v>
                </c:pt>
                <c:pt idx="5">
                  <c:v>76.8</c:v>
                </c:pt>
                <c:pt idx="6">
                  <c:v>74.400000000000006</c:v>
                </c:pt>
                <c:pt idx="7">
                  <c:v>16.2</c:v>
                </c:pt>
              </c:numCache>
            </c:numRef>
          </c:val>
        </c:ser>
        <c:dLbls>
          <c:dLblPos val="outEnd"/>
          <c:showLegendKey val="0"/>
          <c:showVal val="1"/>
          <c:showCatName val="0"/>
          <c:showSerName val="0"/>
          <c:showPercent val="0"/>
          <c:showBubbleSize val="0"/>
        </c:dLbls>
        <c:gapWidth val="150"/>
        <c:axId val="118286592"/>
        <c:axId val="117964800"/>
      </c:barChart>
      <c:catAx>
        <c:axId val="118286592"/>
        <c:scaling>
          <c:orientation val="minMax"/>
        </c:scaling>
        <c:delete val="0"/>
        <c:axPos val="b"/>
        <c:majorTickMark val="out"/>
        <c:minorTickMark val="none"/>
        <c:tickLblPos val="nextTo"/>
        <c:txPr>
          <a:bodyPr/>
          <a:lstStyle/>
          <a:p>
            <a:pPr>
              <a:defRPr sz="1000"/>
            </a:pPr>
            <a:endParaRPr lang="ru-RU"/>
          </a:p>
        </c:txPr>
        <c:crossAx val="117964800"/>
        <c:crosses val="autoZero"/>
        <c:auto val="1"/>
        <c:lblAlgn val="ctr"/>
        <c:lblOffset val="100"/>
        <c:noMultiLvlLbl val="0"/>
      </c:catAx>
      <c:valAx>
        <c:axId val="117964800"/>
        <c:scaling>
          <c:orientation val="minMax"/>
        </c:scaling>
        <c:delete val="0"/>
        <c:axPos val="l"/>
        <c:majorGridlines/>
        <c:numFmt formatCode="General" sourceLinked="1"/>
        <c:majorTickMark val="out"/>
        <c:minorTickMark val="none"/>
        <c:tickLblPos val="nextTo"/>
        <c:txPr>
          <a:bodyPr/>
          <a:lstStyle/>
          <a:p>
            <a:pPr>
              <a:defRPr sz="1100"/>
            </a:pPr>
            <a:endParaRPr lang="ru-RU"/>
          </a:p>
        </c:txPr>
        <c:crossAx val="118286592"/>
        <c:crosses val="autoZero"/>
        <c:crossBetween val="between"/>
      </c:valAx>
    </c:plotArea>
    <c:legend>
      <c:legendPos val="r"/>
      <c:layout/>
      <c:overlay val="0"/>
      <c:txPr>
        <a:bodyPr/>
        <a:lstStyle/>
        <a:p>
          <a:pPr>
            <a:defRPr sz="11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2016-4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Лист1!$B$2</c:f>
              <c:numCache>
                <c:formatCode>General</c:formatCode>
                <c:ptCount val="1"/>
                <c:pt idx="0">
                  <c:v>98.4</c:v>
                </c:pt>
              </c:numCache>
            </c:numRef>
          </c:val>
        </c:ser>
        <c:ser>
          <c:idx val="1"/>
          <c:order val="1"/>
          <c:tx>
            <c:strRef>
              <c:f>Лист1!$C$1</c:f>
              <c:strCache>
                <c:ptCount val="1"/>
                <c:pt idx="0">
                  <c:v>2017-5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Лист1!$C$2</c:f>
              <c:numCache>
                <c:formatCode>General</c:formatCode>
                <c:ptCount val="1"/>
                <c:pt idx="0">
                  <c:v>71.2</c:v>
                </c:pt>
              </c:numCache>
            </c:numRef>
          </c:val>
        </c:ser>
        <c:ser>
          <c:idx val="2"/>
          <c:order val="2"/>
          <c:tx>
            <c:strRef>
              <c:f>Лист1!$D$1</c:f>
              <c:strCache>
                <c:ptCount val="1"/>
                <c:pt idx="0">
                  <c:v>2018-6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Лист1!$D$2</c:f>
              <c:numCache>
                <c:formatCode>General</c:formatCode>
                <c:ptCount val="1"/>
                <c:pt idx="0">
                  <c:v>79.3</c:v>
                </c:pt>
              </c:numCache>
            </c:numRef>
          </c:val>
        </c:ser>
        <c:ser>
          <c:idx val="3"/>
          <c:order val="3"/>
          <c:tx>
            <c:strRef>
              <c:f>Лист1!$E$1</c:f>
              <c:strCache>
                <c:ptCount val="1"/>
                <c:pt idx="0">
                  <c:v>2019-7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Лист1!$E$2</c:f>
              <c:numCache>
                <c:formatCode>General</c:formatCode>
                <c:ptCount val="1"/>
                <c:pt idx="0">
                  <c:v>64.3</c:v>
                </c:pt>
              </c:numCache>
            </c:numRef>
          </c:val>
        </c:ser>
        <c:dLbls>
          <c:dLblPos val="outEnd"/>
          <c:showLegendKey val="0"/>
          <c:showVal val="1"/>
          <c:showCatName val="0"/>
          <c:showSerName val="0"/>
          <c:showPercent val="0"/>
          <c:showBubbleSize val="0"/>
        </c:dLbls>
        <c:gapWidth val="150"/>
        <c:axId val="118103040"/>
        <c:axId val="118108928"/>
      </c:barChart>
      <c:catAx>
        <c:axId val="118103040"/>
        <c:scaling>
          <c:orientation val="minMax"/>
        </c:scaling>
        <c:delete val="0"/>
        <c:axPos val="b"/>
        <c:majorTickMark val="out"/>
        <c:minorTickMark val="none"/>
        <c:tickLblPos val="nextTo"/>
        <c:txPr>
          <a:bodyPr/>
          <a:lstStyle/>
          <a:p>
            <a:pPr>
              <a:defRPr sz="1200">
                <a:latin typeface="Times New Roman" pitchFamily="18" charset="0"/>
                <a:cs typeface="Times New Roman" pitchFamily="18" charset="0"/>
              </a:defRPr>
            </a:pPr>
            <a:endParaRPr lang="ru-RU"/>
          </a:p>
        </c:txPr>
        <c:crossAx val="118108928"/>
        <c:crosses val="autoZero"/>
        <c:auto val="1"/>
        <c:lblAlgn val="ctr"/>
        <c:lblOffset val="100"/>
        <c:noMultiLvlLbl val="0"/>
      </c:catAx>
      <c:valAx>
        <c:axId val="118108928"/>
        <c:scaling>
          <c:orientation val="minMax"/>
        </c:scaling>
        <c:delete val="0"/>
        <c:axPos val="l"/>
        <c:majorGridlines/>
        <c:numFmt formatCode="General" sourceLinked="1"/>
        <c:majorTickMark val="out"/>
        <c:minorTickMark val="none"/>
        <c:tickLblPos val="nextTo"/>
        <c:txPr>
          <a:bodyPr/>
          <a:lstStyle/>
          <a:p>
            <a:pPr>
              <a:defRPr sz="1200"/>
            </a:pPr>
            <a:endParaRPr lang="ru-RU"/>
          </a:p>
        </c:txPr>
        <c:crossAx val="118103040"/>
        <c:crosses val="autoZero"/>
        <c:crossBetween val="between"/>
      </c:valAx>
    </c:plotArea>
    <c:legend>
      <c:legendPos val="r"/>
      <c:layout/>
      <c:overlay val="0"/>
      <c:txPr>
        <a:bodyPr/>
        <a:lstStyle/>
        <a:p>
          <a:pPr>
            <a:defRPr sz="13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2018-4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Лист1!$B$2</c:f>
              <c:numCache>
                <c:formatCode>General</c:formatCode>
                <c:ptCount val="1"/>
                <c:pt idx="0">
                  <c:v>96.3</c:v>
                </c:pt>
              </c:numCache>
            </c:numRef>
          </c:val>
        </c:ser>
        <c:ser>
          <c:idx val="1"/>
          <c:order val="1"/>
          <c:tx>
            <c:strRef>
              <c:f>Лист1!$C$1</c:f>
              <c:strCache>
                <c:ptCount val="1"/>
                <c:pt idx="0">
                  <c:v>2019-5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Лист1!$C$2</c:f>
              <c:numCache>
                <c:formatCode>General</c:formatCode>
                <c:ptCount val="1"/>
                <c:pt idx="0">
                  <c:v>74.7</c:v>
                </c:pt>
              </c:numCache>
            </c:numRef>
          </c:val>
        </c:ser>
        <c:dLbls>
          <c:dLblPos val="outEnd"/>
          <c:showLegendKey val="0"/>
          <c:showVal val="1"/>
          <c:showCatName val="0"/>
          <c:showSerName val="0"/>
          <c:showPercent val="0"/>
          <c:showBubbleSize val="0"/>
        </c:dLbls>
        <c:gapWidth val="150"/>
        <c:axId val="118298496"/>
        <c:axId val="118300032"/>
      </c:barChart>
      <c:catAx>
        <c:axId val="118298496"/>
        <c:scaling>
          <c:orientation val="minMax"/>
        </c:scaling>
        <c:delete val="0"/>
        <c:axPos val="b"/>
        <c:majorTickMark val="out"/>
        <c:minorTickMark val="none"/>
        <c:tickLblPos val="nextTo"/>
        <c:txPr>
          <a:bodyPr/>
          <a:lstStyle/>
          <a:p>
            <a:pPr>
              <a:defRPr sz="1200">
                <a:latin typeface="Times New Roman" pitchFamily="18" charset="0"/>
                <a:cs typeface="Times New Roman" pitchFamily="18" charset="0"/>
              </a:defRPr>
            </a:pPr>
            <a:endParaRPr lang="ru-RU"/>
          </a:p>
        </c:txPr>
        <c:crossAx val="118300032"/>
        <c:crosses val="autoZero"/>
        <c:auto val="1"/>
        <c:lblAlgn val="ctr"/>
        <c:lblOffset val="100"/>
        <c:noMultiLvlLbl val="0"/>
      </c:catAx>
      <c:valAx>
        <c:axId val="118300032"/>
        <c:scaling>
          <c:orientation val="minMax"/>
        </c:scaling>
        <c:delete val="0"/>
        <c:axPos val="l"/>
        <c:majorGridlines/>
        <c:numFmt formatCode="General" sourceLinked="1"/>
        <c:majorTickMark val="out"/>
        <c:minorTickMark val="none"/>
        <c:tickLblPos val="nextTo"/>
        <c:txPr>
          <a:bodyPr/>
          <a:lstStyle/>
          <a:p>
            <a:pPr>
              <a:defRPr sz="1200"/>
            </a:pPr>
            <a:endParaRPr lang="ru-RU"/>
          </a:p>
        </c:txPr>
        <c:crossAx val="118298496"/>
        <c:crosses val="autoZero"/>
        <c:crossBetween val="between"/>
      </c:valAx>
    </c:plotArea>
    <c:legend>
      <c:legendPos val="r"/>
      <c:layout/>
      <c:overlay val="0"/>
      <c:txPr>
        <a:bodyPr/>
        <a:lstStyle/>
        <a:p>
          <a:pPr>
            <a:defRPr sz="13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2017-4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Лист1!$B$2</c:f>
              <c:numCache>
                <c:formatCode>General</c:formatCode>
                <c:ptCount val="1"/>
                <c:pt idx="0">
                  <c:v>99.1</c:v>
                </c:pt>
              </c:numCache>
            </c:numRef>
          </c:val>
        </c:ser>
        <c:ser>
          <c:idx val="1"/>
          <c:order val="1"/>
          <c:tx>
            <c:strRef>
              <c:f>Лист1!$C$1</c:f>
              <c:strCache>
                <c:ptCount val="1"/>
                <c:pt idx="0">
                  <c:v>2018-5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Лист1!$C$2</c:f>
              <c:numCache>
                <c:formatCode>General</c:formatCode>
                <c:ptCount val="1"/>
                <c:pt idx="0">
                  <c:v>75</c:v>
                </c:pt>
              </c:numCache>
            </c:numRef>
          </c:val>
        </c:ser>
        <c:ser>
          <c:idx val="2"/>
          <c:order val="2"/>
          <c:tx>
            <c:strRef>
              <c:f>Лист1!$D$1</c:f>
              <c:strCache>
                <c:ptCount val="1"/>
                <c:pt idx="0">
                  <c:v>2019-6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русский язык</c:v>
                </c:pt>
              </c:strCache>
            </c:strRef>
          </c:cat>
          <c:val>
            <c:numRef>
              <c:f>Лист1!$D$2</c:f>
              <c:numCache>
                <c:formatCode>General</c:formatCode>
                <c:ptCount val="1"/>
                <c:pt idx="0">
                  <c:v>77</c:v>
                </c:pt>
              </c:numCache>
            </c:numRef>
          </c:val>
        </c:ser>
        <c:dLbls>
          <c:dLblPos val="outEnd"/>
          <c:showLegendKey val="0"/>
          <c:showVal val="1"/>
          <c:showCatName val="0"/>
          <c:showSerName val="0"/>
          <c:showPercent val="0"/>
          <c:showBubbleSize val="0"/>
        </c:dLbls>
        <c:gapWidth val="150"/>
        <c:axId val="118347648"/>
        <c:axId val="118349184"/>
      </c:barChart>
      <c:catAx>
        <c:axId val="118347648"/>
        <c:scaling>
          <c:orientation val="minMax"/>
        </c:scaling>
        <c:delete val="0"/>
        <c:axPos val="b"/>
        <c:majorTickMark val="out"/>
        <c:minorTickMark val="none"/>
        <c:tickLblPos val="nextTo"/>
        <c:txPr>
          <a:bodyPr/>
          <a:lstStyle/>
          <a:p>
            <a:pPr>
              <a:defRPr sz="1200">
                <a:latin typeface="Times New Roman" pitchFamily="18" charset="0"/>
                <a:cs typeface="Times New Roman" pitchFamily="18" charset="0"/>
              </a:defRPr>
            </a:pPr>
            <a:endParaRPr lang="ru-RU"/>
          </a:p>
        </c:txPr>
        <c:crossAx val="118349184"/>
        <c:crosses val="autoZero"/>
        <c:auto val="1"/>
        <c:lblAlgn val="ctr"/>
        <c:lblOffset val="100"/>
        <c:noMultiLvlLbl val="0"/>
      </c:catAx>
      <c:valAx>
        <c:axId val="118349184"/>
        <c:scaling>
          <c:orientation val="minMax"/>
        </c:scaling>
        <c:delete val="0"/>
        <c:axPos val="l"/>
        <c:majorGridlines/>
        <c:numFmt formatCode="General" sourceLinked="1"/>
        <c:majorTickMark val="out"/>
        <c:minorTickMark val="none"/>
        <c:tickLblPos val="nextTo"/>
        <c:txPr>
          <a:bodyPr/>
          <a:lstStyle/>
          <a:p>
            <a:pPr>
              <a:defRPr sz="1200"/>
            </a:pPr>
            <a:endParaRPr lang="ru-RU"/>
          </a:p>
        </c:txPr>
        <c:crossAx val="118347648"/>
        <c:crosses val="autoZero"/>
        <c:crossBetween val="between"/>
      </c:valAx>
    </c:plotArea>
    <c:legend>
      <c:legendPos val="r"/>
      <c:layout/>
      <c:overlay val="0"/>
      <c:txPr>
        <a:bodyPr/>
        <a:lstStyle/>
        <a:p>
          <a:pPr>
            <a:defRPr sz="13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2016-4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Лист1!$B$2</c:f>
              <c:numCache>
                <c:formatCode>General</c:formatCode>
                <c:ptCount val="1"/>
                <c:pt idx="0">
                  <c:v>97.6</c:v>
                </c:pt>
              </c:numCache>
            </c:numRef>
          </c:val>
        </c:ser>
        <c:ser>
          <c:idx val="1"/>
          <c:order val="1"/>
          <c:tx>
            <c:strRef>
              <c:f>Лист1!$C$1</c:f>
              <c:strCache>
                <c:ptCount val="1"/>
                <c:pt idx="0">
                  <c:v>2017-5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Лист1!$C$2</c:f>
              <c:numCache>
                <c:formatCode>General</c:formatCode>
                <c:ptCount val="1"/>
                <c:pt idx="0">
                  <c:v>83.9</c:v>
                </c:pt>
              </c:numCache>
            </c:numRef>
          </c:val>
        </c:ser>
        <c:ser>
          <c:idx val="2"/>
          <c:order val="2"/>
          <c:tx>
            <c:strRef>
              <c:f>Лист1!$D$1</c:f>
              <c:strCache>
                <c:ptCount val="1"/>
                <c:pt idx="0">
                  <c:v>2018-6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Лист1!$D$2</c:f>
              <c:numCache>
                <c:formatCode>General</c:formatCode>
                <c:ptCount val="1"/>
                <c:pt idx="0">
                  <c:v>84.2</c:v>
                </c:pt>
              </c:numCache>
            </c:numRef>
          </c:val>
        </c:ser>
        <c:ser>
          <c:idx val="3"/>
          <c:order val="3"/>
          <c:tx>
            <c:strRef>
              <c:f>Лист1!$E$1</c:f>
              <c:strCache>
                <c:ptCount val="1"/>
                <c:pt idx="0">
                  <c:v>2019-7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Лист1!$E$2</c:f>
              <c:numCache>
                <c:formatCode>General</c:formatCode>
                <c:ptCount val="1"/>
                <c:pt idx="0">
                  <c:v>86.7</c:v>
                </c:pt>
              </c:numCache>
            </c:numRef>
          </c:val>
        </c:ser>
        <c:dLbls>
          <c:dLblPos val="outEnd"/>
          <c:showLegendKey val="0"/>
          <c:showVal val="1"/>
          <c:showCatName val="0"/>
          <c:showSerName val="0"/>
          <c:showPercent val="0"/>
          <c:showBubbleSize val="0"/>
        </c:dLbls>
        <c:gapWidth val="150"/>
        <c:axId val="118219904"/>
        <c:axId val="118221440"/>
      </c:barChart>
      <c:catAx>
        <c:axId val="118219904"/>
        <c:scaling>
          <c:orientation val="minMax"/>
        </c:scaling>
        <c:delete val="0"/>
        <c:axPos val="b"/>
        <c:majorTickMark val="out"/>
        <c:minorTickMark val="none"/>
        <c:tickLblPos val="nextTo"/>
        <c:txPr>
          <a:bodyPr/>
          <a:lstStyle/>
          <a:p>
            <a:pPr>
              <a:defRPr sz="1200">
                <a:latin typeface="Times New Roman" pitchFamily="18" charset="0"/>
                <a:cs typeface="Times New Roman" pitchFamily="18" charset="0"/>
              </a:defRPr>
            </a:pPr>
            <a:endParaRPr lang="ru-RU"/>
          </a:p>
        </c:txPr>
        <c:crossAx val="118221440"/>
        <c:crosses val="autoZero"/>
        <c:auto val="1"/>
        <c:lblAlgn val="ctr"/>
        <c:lblOffset val="100"/>
        <c:noMultiLvlLbl val="0"/>
      </c:catAx>
      <c:valAx>
        <c:axId val="118221440"/>
        <c:scaling>
          <c:orientation val="minMax"/>
        </c:scaling>
        <c:delete val="0"/>
        <c:axPos val="l"/>
        <c:majorGridlines/>
        <c:numFmt formatCode="General" sourceLinked="1"/>
        <c:majorTickMark val="out"/>
        <c:minorTickMark val="none"/>
        <c:tickLblPos val="nextTo"/>
        <c:txPr>
          <a:bodyPr/>
          <a:lstStyle/>
          <a:p>
            <a:pPr>
              <a:defRPr sz="1200"/>
            </a:pPr>
            <a:endParaRPr lang="ru-RU"/>
          </a:p>
        </c:txPr>
        <c:crossAx val="118219904"/>
        <c:crosses val="autoZero"/>
        <c:crossBetween val="between"/>
      </c:valAx>
    </c:plotArea>
    <c:legend>
      <c:legendPos val="r"/>
      <c:layout/>
      <c:overlay val="0"/>
      <c:txPr>
        <a:bodyPr/>
        <a:lstStyle/>
        <a:p>
          <a:pPr>
            <a:defRPr sz="13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2018-4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Лист1!$B$2</c:f>
              <c:numCache>
                <c:formatCode>General</c:formatCode>
                <c:ptCount val="1"/>
                <c:pt idx="0">
                  <c:v>98</c:v>
                </c:pt>
              </c:numCache>
            </c:numRef>
          </c:val>
        </c:ser>
        <c:ser>
          <c:idx val="1"/>
          <c:order val="1"/>
          <c:tx>
            <c:strRef>
              <c:f>Лист1!$C$1</c:f>
              <c:strCache>
                <c:ptCount val="1"/>
                <c:pt idx="0">
                  <c:v>2019-5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Лист1!$C$2</c:f>
              <c:numCache>
                <c:formatCode>General</c:formatCode>
                <c:ptCount val="1"/>
                <c:pt idx="0">
                  <c:v>85.1</c:v>
                </c:pt>
              </c:numCache>
            </c:numRef>
          </c:val>
        </c:ser>
        <c:dLbls>
          <c:dLblPos val="outEnd"/>
          <c:showLegendKey val="0"/>
          <c:showVal val="1"/>
          <c:showCatName val="0"/>
          <c:showSerName val="0"/>
          <c:showPercent val="0"/>
          <c:showBubbleSize val="0"/>
        </c:dLbls>
        <c:gapWidth val="150"/>
        <c:axId val="122732544"/>
        <c:axId val="122734080"/>
      </c:barChart>
      <c:catAx>
        <c:axId val="122732544"/>
        <c:scaling>
          <c:orientation val="minMax"/>
        </c:scaling>
        <c:delete val="0"/>
        <c:axPos val="b"/>
        <c:majorTickMark val="out"/>
        <c:minorTickMark val="none"/>
        <c:tickLblPos val="nextTo"/>
        <c:txPr>
          <a:bodyPr/>
          <a:lstStyle/>
          <a:p>
            <a:pPr>
              <a:defRPr sz="1200">
                <a:latin typeface="Times New Roman" pitchFamily="18" charset="0"/>
                <a:cs typeface="Times New Roman" pitchFamily="18" charset="0"/>
              </a:defRPr>
            </a:pPr>
            <a:endParaRPr lang="ru-RU"/>
          </a:p>
        </c:txPr>
        <c:crossAx val="122734080"/>
        <c:crosses val="autoZero"/>
        <c:auto val="1"/>
        <c:lblAlgn val="ctr"/>
        <c:lblOffset val="100"/>
        <c:noMultiLvlLbl val="0"/>
      </c:catAx>
      <c:valAx>
        <c:axId val="122734080"/>
        <c:scaling>
          <c:orientation val="minMax"/>
        </c:scaling>
        <c:delete val="0"/>
        <c:axPos val="l"/>
        <c:majorGridlines/>
        <c:numFmt formatCode="General" sourceLinked="1"/>
        <c:majorTickMark val="out"/>
        <c:minorTickMark val="none"/>
        <c:tickLblPos val="nextTo"/>
        <c:txPr>
          <a:bodyPr/>
          <a:lstStyle/>
          <a:p>
            <a:pPr>
              <a:defRPr sz="1200"/>
            </a:pPr>
            <a:endParaRPr lang="ru-RU"/>
          </a:p>
        </c:txPr>
        <c:crossAx val="122732544"/>
        <c:crosses val="autoZero"/>
        <c:crossBetween val="between"/>
      </c:valAx>
    </c:plotArea>
    <c:legend>
      <c:legendPos val="r"/>
      <c:layout/>
      <c:overlay val="0"/>
      <c:txPr>
        <a:bodyPr/>
        <a:lstStyle/>
        <a:p>
          <a:pPr>
            <a:defRPr sz="13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2017-4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Лист1!$B$2</c:f>
              <c:numCache>
                <c:formatCode>General</c:formatCode>
                <c:ptCount val="1"/>
                <c:pt idx="0">
                  <c:v>98.4</c:v>
                </c:pt>
              </c:numCache>
            </c:numRef>
          </c:val>
        </c:ser>
        <c:ser>
          <c:idx val="1"/>
          <c:order val="1"/>
          <c:tx>
            <c:strRef>
              <c:f>Лист1!$C$1</c:f>
              <c:strCache>
                <c:ptCount val="1"/>
                <c:pt idx="0">
                  <c:v>2018-5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Лист1!$C$2</c:f>
              <c:numCache>
                <c:formatCode>General</c:formatCode>
                <c:ptCount val="1"/>
                <c:pt idx="0">
                  <c:v>78.2</c:v>
                </c:pt>
              </c:numCache>
            </c:numRef>
          </c:val>
        </c:ser>
        <c:ser>
          <c:idx val="2"/>
          <c:order val="2"/>
          <c:tx>
            <c:strRef>
              <c:f>Лист1!$D$1</c:f>
              <c:strCache>
                <c:ptCount val="1"/>
                <c:pt idx="0">
                  <c:v>2019-6 кл</c:v>
                </c:pt>
              </c:strCache>
            </c:strRef>
          </c:tx>
          <c:invertIfNegative val="0"/>
          <c:dLbls>
            <c:txPr>
              <a:bodyPr/>
              <a:lstStyle/>
              <a:p>
                <a:pPr>
                  <a:defRPr sz="1400"/>
                </a:pPr>
                <a:endParaRPr lang="ru-RU"/>
              </a:p>
            </c:txPr>
            <c:dLblPos val="outEnd"/>
            <c:showLegendKey val="0"/>
            <c:showVal val="1"/>
            <c:showCatName val="0"/>
            <c:showSerName val="0"/>
            <c:showPercent val="0"/>
            <c:showBubbleSize val="0"/>
            <c:showLeaderLines val="0"/>
          </c:dLbls>
          <c:cat>
            <c:strRef>
              <c:f>Лист1!$A$2</c:f>
              <c:strCache>
                <c:ptCount val="1"/>
                <c:pt idx="0">
                  <c:v>математика</c:v>
                </c:pt>
              </c:strCache>
            </c:strRef>
          </c:cat>
          <c:val>
            <c:numRef>
              <c:f>Лист1!$D$2</c:f>
              <c:numCache>
                <c:formatCode>General</c:formatCode>
                <c:ptCount val="1"/>
                <c:pt idx="0">
                  <c:v>85.4</c:v>
                </c:pt>
              </c:numCache>
            </c:numRef>
          </c:val>
        </c:ser>
        <c:dLbls>
          <c:dLblPos val="outEnd"/>
          <c:showLegendKey val="0"/>
          <c:showVal val="1"/>
          <c:showCatName val="0"/>
          <c:showSerName val="0"/>
          <c:showPercent val="0"/>
          <c:showBubbleSize val="0"/>
        </c:dLbls>
        <c:gapWidth val="150"/>
        <c:axId val="122781696"/>
        <c:axId val="122783232"/>
      </c:barChart>
      <c:catAx>
        <c:axId val="122781696"/>
        <c:scaling>
          <c:orientation val="minMax"/>
        </c:scaling>
        <c:delete val="0"/>
        <c:axPos val="b"/>
        <c:majorTickMark val="out"/>
        <c:minorTickMark val="none"/>
        <c:tickLblPos val="nextTo"/>
        <c:txPr>
          <a:bodyPr/>
          <a:lstStyle/>
          <a:p>
            <a:pPr>
              <a:defRPr sz="1200">
                <a:latin typeface="Times New Roman" pitchFamily="18" charset="0"/>
                <a:cs typeface="Times New Roman" pitchFamily="18" charset="0"/>
              </a:defRPr>
            </a:pPr>
            <a:endParaRPr lang="ru-RU"/>
          </a:p>
        </c:txPr>
        <c:crossAx val="122783232"/>
        <c:crosses val="autoZero"/>
        <c:auto val="1"/>
        <c:lblAlgn val="ctr"/>
        <c:lblOffset val="100"/>
        <c:noMultiLvlLbl val="0"/>
      </c:catAx>
      <c:valAx>
        <c:axId val="122783232"/>
        <c:scaling>
          <c:orientation val="minMax"/>
        </c:scaling>
        <c:delete val="0"/>
        <c:axPos val="l"/>
        <c:majorGridlines/>
        <c:numFmt formatCode="General" sourceLinked="1"/>
        <c:majorTickMark val="out"/>
        <c:minorTickMark val="none"/>
        <c:tickLblPos val="nextTo"/>
        <c:txPr>
          <a:bodyPr/>
          <a:lstStyle/>
          <a:p>
            <a:pPr>
              <a:defRPr sz="1200"/>
            </a:pPr>
            <a:endParaRPr lang="ru-RU"/>
          </a:p>
        </c:txPr>
        <c:crossAx val="122781696"/>
        <c:crosses val="autoZero"/>
        <c:crossBetween val="between"/>
      </c:valAx>
    </c:plotArea>
    <c:legend>
      <c:legendPos val="r"/>
      <c:layout/>
      <c:overlay val="0"/>
      <c:txPr>
        <a:bodyPr/>
        <a:lstStyle/>
        <a:p>
          <a:pPr>
            <a:defRPr sz="13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200" b="1" i="0" u="none" strike="noStrike" kern="1200" cap="all" spc="120" normalizeH="0" baseline="0">
                <a:solidFill>
                  <a:schemeClr val="tx1">
                    <a:lumMod val="65000"/>
                    <a:lumOff val="35000"/>
                  </a:schemeClr>
                </a:solidFill>
                <a:latin typeface="+mn-lt"/>
                <a:ea typeface="+mn-ea"/>
                <a:cs typeface="+mn-cs"/>
              </a:defRPr>
            </a:pPr>
            <a:r>
              <a:rPr lang="ru-RU" sz="1200" dirty="0" smtClean="0">
                <a:solidFill>
                  <a:schemeClr val="tx1">
                    <a:lumMod val="65000"/>
                    <a:lumOff val="35000"/>
                  </a:schemeClr>
                </a:solidFill>
              </a:rPr>
              <a:t>2. Рассогласование средней отметки за ВПР  со средней отметкой по журналу</a:t>
            </a:r>
            <a:endParaRPr lang="ru-RU" sz="1200" dirty="0">
              <a:solidFill>
                <a:schemeClr val="tx1">
                  <a:lumMod val="65000"/>
                  <a:lumOff val="35000"/>
                </a:schemeClr>
              </a:solidFill>
            </a:endParaRPr>
          </a:p>
        </c:rich>
      </c:tx>
      <c:layout>
        <c:manualLayout>
          <c:xMode val="edge"/>
          <c:yMode val="edge"/>
          <c:x val="8.0492373274621165E-2"/>
          <c:y val="7.4075092479295016E-2"/>
        </c:manualLayout>
      </c:layout>
      <c:overlay val="0"/>
      <c:spPr>
        <a:noFill/>
        <a:ln>
          <a:noFill/>
        </a:ln>
        <a:effectLst/>
      </c:spPr>
    </c:title>
    <c:autoTitleDeleted val="0"/>
    <c:plotArea>
      <c:layout/>
      <c:barChart>
        <c:barDir val="col"/>
        <c:grouping val="clustered"/>
        <c:varyColors val="0"/>
        <c:ser>
          <c:idx val="0"/>
          <c:order val="0"/>
          <c:tx>
            <c:strRef>
              <c:f>Лист1!$B$1</c:f>
              <c:strCache>
                <c:ptCount val="1"/>
                <c:pt idx="0">
                  <c:v>средняя отметка ВПР</c:v>
                </c:pt>
              </c:strCache>
            </c:strRef>
          </c:tx>
          <c:spPr>
            <a:solidFill>
              <a:schemeClr val="accent2">
                <a:shade val="76000"/>
              </a:schemeClr>
            </a:solidFill>
            <a:ln>
              <a:noFill/>
            </a:ln>
            <a:effectLst/>
          </c:spPr>
          <c:invertIfNegative val="0"/>
          <c:dLbls>
            <c:dLbl>
              <c:idx val="1"/>
              <c:layout>
                <c:manualLayout>
                  <c:x val="4.8473238039781312E-3"/>
                  <c:y val="-2.6962816097357341E-3"/>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Лист1!$A$2:$A$4</c:f>
              <c:strCache>
                <c:ptCount val="3"/>
                <c:pt idx="0">
                  <c:v>Школа А</c:v>
                </c:pt>
                <c:pt idx="1">
                  <c:v>Школа B</c:v>
                </c:pt>
                <c:pt idx="2">
                  <c:v>Школа C</c:v>
                </c:pt>
              </c:strCache>
            </c:strRef>
          </c:cat>
          <c:val>
            <c:numRef>
              <c:f>Лист1!$B$2:$B$4</c:f>
              <c:numCache>
                <c:formatCode>General</c:formatCode>
                <c:ptCount val="3"/>
                <c:pt idx="0">
                  <c:v>4.1199999999999966</c:v>
                </c:pt>
                <c:pt idx="1">
                  <c:v>3.3499999999999988</c:v>
                </c:pt>
                <c:pt idx="2">
                  <c:v>4.09</c:v>
                </c:pt>
              </c:numCache>
            </c:numRef>
          </c:val>
        </c:ser>
        <c:ser>
          <c:idx val="1"/>
          <c:order val="1"/>
          <c:tx>
            <c:strRef>
              <c:f>Лист1!$C$1</c:f>
              <c:strCache>
                <c:ptCount val="1"/>
                <c:pt idx="0">
                  <c:v>средняя отметка по журналу</c:v>
                </c:pt>
              </c:strCache>
            </c:strRef>
          </c:tx>
          <c:spPr>
            <a:solidFill>
              <a:schemeClr val="accent2">
                <a:tint val="77000"/>
              </a:schemeClr>
            </a:solidFill>
            <a:ln>
              <a:noFill/>
            </a:ln>
            <a:effectLst/>
          </c:spPr>
          <c:invertIfNegative val="0"/>
          <c:dLbls>
            <c:dLbl>
              <c:idx val="0"/>
              <c:layout>
                <c:manualLayout>
                  <c:x val="-2.1813720475981277E-3"/>
                  <c:y val="-2.084223547810931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8.4828929927699397E-3"/>
                  <c:y val="-2.7625669797372951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clip" horzOverflow="clip"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Лист1!$A$2:$A$4</c:f>
              <c:strCache>
                <c:ptCount val="3"/>
                <c:pt idx="0">
                  <c:v>Школа А</c:v>
                </c:pt>
                <c:pt idx="1">
                  <c:v>Школа B</c:v>
                </c:pt>
                <c:pt idx="2">
                  <c:v>Школа C</c:v>
                </c:pt>
              </c:strCache>
            </c:strRef>
          </c:cat>
          <c:val>
            <c:numRef>
              <c:f>Лист1!$C$2:$C$4</c:f>
              <c:numCache>
                <c:formatCode>General</c:formatCode>
                <c:ptCount val="3"/>
                <c:pt idx="0">
                  <c:v>4.0999999999999996</c:v>
                </c:pt>
                <c:pt idx="1">
                  <c:v>3.79</c:v>
                </c:pt>
                <c:pt idx="2">
                  <c:v>3.92</c:v>
                </c:pt>
              </c:numCache>
            </c:numRef>
          </c:val>
        </c:ser>
        <c:dLbls>
          <c:showLegendKey val="0"/>
          <c:showVal val="1"/>
          <c:showCatName val="0"/>
          <c:showSerName val="0"/>
          <c:showPercent val="0"/>
          <c:showBubbleSize val="0"/>
        </c:dLbls>
        <c:gapWidth val="150"/>
        <c:axId val="122872576"/>
        <c:axId val="122874112"/>
      </c:barChart>
      <c:catAx>
        <c:axId val="1228725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cap="all" spc="120" normalizeH="0" baseline="0">
                <a:solidFill>
                  <a:schemeClr val="tx1">
                    <a:lumMod val="65000"/>
                    <a:lumOff val="35000"/>
                  </a:schemeClr>
                </a:solidFill>
                <a:latin typeface="+mn-lt"/>
                <a:ea typeface="+mn-ea"/>
                <a:cs typeface="+mn-cs"/>
              </a:defRPr>
            </a:pPr>
            <a:endParaRPr lang="ru-RU"/>
          </a:p>
        </c:txPr>
        <c:crossAx val="122874112"/>
        <c:crosses val="autoZero"/>
        <c:auto val="1"/>
        <c:lblAlgn val="ctr"/>
        <c:lblOffset val="100"/>
        <c:noMultiLvlLbl val="0"/>
      </c:catAx>
      <c:valAx>
        <c:axId val="122874112"/>
        <c:scaling>
          <c:orientation val="minMax"/>
          <c:max val="5"/>
          <c:min val="3.2"/>
        </c:scaling>
        <c:delete val="1"/>
        <c:axPos val="l"/>
        <c:numFmt formatCode="General" sourceLinked="1"/>
        <c:majorTickMark val="none"/>
        <c:minorTickMark val="none"/>
        <c:tickLblPos val="nextTo"/>
        <c:crossAx val="122872576"/>
        <c:crosses val="autoZero"/>
        <c:crossBetween val="between"/>
        <c:majorUnit val="0.30000000000000032"/>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Лист1!$B$1</c:f>
              <c:strCache>
                <c:ptCount val="1"/>
                <c:pt idx="0">
                  <c:v>2017</c:v>
                </c:pt>
              </c:strCache>
            </c:strRef>
          </c:tx>
          <c:invertIfNegative val="0"/>
          <c:dLbls>
            <c:txPr>
              <a:bodyPr/>
              <a:lstStyle/>
              <a:p>
                <a:pPr>
                  <a:defRPr sz="1600"/>
                </a:pPr>
                <a:endParaRPr lang="ru-RU"/>
              </a:p>
            </c:txPr>
            <c:showLegendKey val="0"/>
            <c:showVal val="1"/>
            <c:showCatName val="0"/>
            <c:showSerName val="0"/>
            <c:showPercent val="0"/>
            <c:showBubbleSize val="0"/>
            <c:showLeaderLines val="0"/>
          </c:dLbls>
          <c:cat>
            <c:strRef>
              <c:f>Лист1!$A$2</c:f>
              <c:strCache>
                <c:ptCount val="1"/>
                <c:pt idx="0">
                  <c:v>средний балл</c:v>
                </c:pt>
              </c:strCache>
            </c:strRef>
          </c:cat>
          <c:val>
            <c:numRef>
              <c:f>Лист1!$B$2</c:f>
              <c:numCache>
                <c:formatCode>General</c:formatCode>
                <c:ptCount val="1"/>
                <c:pt idx="0">
                  <c:v>50.4</c:v>
                </c:pt>
              </c:numCache>
            </c:numRef>
          </c:val>
        </c:ser>
        <c:ser>
          <c:idx val="1"/>
          <c:order val="1"/>
          <c:tx>
            <c:strRef>
              <c:f>Лист1!$C$1</c:f>
              <c:strCache>
                <c:ptCount val="1"/>
                <c:pt idx="0">
                  <c:v>2018</c:v>
                </c:pt>
              </c:strCache>
            </c:strRef>
          </c:tx>
          <c:invertIfNegative val="0"/>
          <c:dLbls>
            <c:txPr>
              <a:bodyPr/>
              <a:lstStyle/>
              <a:p>
                <a:pPr>
                  <a:defRPr sz="1600"/>
                </a:pPr>
                <a:endParaRPr lang="ru-RU"/>
              </a:p>
            </c:txPr>
            <c:showLegendKey val="0"/>
            <c:showVal val="1"/>
            <c:showCatName val="0"/>
            <c:showSerName val="0"/>
            <c:showPercent val="0"/>
            <c:showBubbleSize val="0"/>
            <c:showLeaderLines val="0"/>
          </c:dLbls>
          <c:cat>
            <c:strRef>
              <c:f>Лист1!$A$2</c:f>
              <c:strCache>
                <c:ptCount val="1"/>
                <c:pt idx="0">
                  <c:v>средний балл</c:v>
                </c:pt>
              </c:strCache>
            </c:strRef>
          </c:cat>
          <c:val>
            <c:numRef>
              <c:f>Лист1!$C$2</c:f>
              <c:numCache>
                <c:formatCode>General</c:formatCode>
                <c:ptCount val="1"/>
                <c:pt idx="0">
                  <c:v>51.7</c:v>
                </c:pt>
              </c:numCache>
            </c:numRef>
          </c:val>
        </c:ser>
        <c:ser>
          <c:idx val="2"/>
          <c:order val="2"/>
          <c:tx>
            <c:strRef>
              <c:f>Лист1!$D$1</c:f>
              <c:strCache>
                <c:ptCount val="1"/>
                <c:pt idx="0">
                  <c:v>2019</c:v>
                </c:pt>
              </c:strCache>
            </c:strRef>
          </c:tx>
          <c:invertIfNegative val="0"/>
          <c:dLbls>
            <c:txPr>
              <a:bodyPr/>
              <a:lstStyle/>
              <a:p>
                <a:pPr>
                  <a:defRPr sz="1600"/>
                </a:pPr>
                <a:endParaRPr lang="ru-RU"/>
              </a:p>
            </c:txPr>
            <c:showLegendKey val="0"/>
            <c:showVal val="1"/>
            <c:showCatName val="0"/>
            <c:showSerName val="0"/>
            <c:showPercent val="0"/>
            <c:showBubbleSize val="0"/>
            <c:showLeaderLines val="0"/>
          </c:dLbls>
          <c:cat>
            <c:strRef>
              <c:f>Лист1!$A$2</c:f>
              <c:strCache>
                <c:ptCount val="1"/>
                <c:pt idx="0">
                  <c:v>средний балл</c:v>
                </c:pt>
              </c:strCache>
            </c:strRef>
          </c:cat>
          <c:val>
            <c:numRef>
              <c:f>Лист1!$D$2</c:f>
              <c:numCache>
                <c:formatCode>General</c:formatCode>
                <c:ptCount val="1"/>
                <c:pt idx="0">
                  <c:v>52</c:v>
                </c:pt>
              </c:numCache>
            </c:numRef>
          </c:val>
        </c:ser>
        <c:dLbls>
          <c:showLegendKey val="0"/>
          <c:showVal val="1"/>
          <c:showCatName val="0"/>
          <c:showSerName val="0"/>
          <c:showPercent val="0"/>
          <c:showBubbleSize val="0"/>
        </c:dLbls>
        <c:gapWidth val="150"/>
        <c:axId val="73471104"/>
        <c:axId val="73472640"/>
      </c:barChart>
      <c:catAx>
        <c:axId val="73471104"/>
        <c:scaling>
          <c:orientation val="minMax"/>
        </c:scaling>
        <c:delete val="0"/>
        <c:axPos val="b"/>
        <c:majorTickMark val="out"/>
        <c:minorTickMark val="none"/>
        <c:tickLblPos val="nextTo"/>
        <c:txPr>
          <a:bodyPr/>
          <a:lstStyle/>
          <a:p>
            <a:pPr>
              <a:defRPr>
                <a:latin typeface="Times New Roman" pitchFamily="18" charset="0"/>
                <a:cs typeface="Times New Roman" pitchFamily="18" charset="0"/>
              </a:defRPr>
            </a:pPr>
            <a:endParaRPr lang="ru-RU"/>
          </a:p>
        </c:txPr>
        <c:crossAx val="73472640"/>
        <c:crosses val="autoZero"/>
        <c:auto val="1"/>
        <c:lblAlgn val="ctr"/>
        <c:lblOffset val="100"/>
        <c:noMultiLvlLbl val="0"/>
      </c:catAx>
      <c:valAx>
        <c:axId val="73472640"/>
        <c:scaling>
          <c:orientation val="minMax"/>
        </c:scaling>
        <c:delete val="0"/>
        <c:axPos val="l"/>
        <c:majorGridlines/>
        <c:numFmt formatCode="General" sourceLinked="1"/>
        <c:majorTickMark val="out"/>
        <c:minorTickMark val="none"/>
        <c:tickLblPos val="nextTo"/>
        <c:txPr>
          <a:bodyPr/>
          <a:lstStyle/>
          <a:p>
            <a:pPr>
              <a:defRPr>
                <a:latin typeface="Times New Roman" pitchFamily="18" charset="0"/>
                <a:cs typeface="Times New Roman" pitchFamily="18" charset="0"/>
              </a:defRPr>
            </a:pPr>
            <a:endParaRPr lang="ru-RU"/>
          </a:p>
        </c:txPr>
        <c:crossAx val="73471104"/>
        <c:crosses val="autoZero"/>
        <c:crossBetween val="between"/>
      </c:valAx>
    </c:plotArea>
    <c:legend>
      <c:legendPos val="r"/>
      <c:layout>
        <c:manualLayout>
          <c:xMode val="edge"/>
          <c:yMode val="edge"/>
          <c:x val="0.73835836318368464"/>
          <c:y val="0.42614739173228533"/>
          <c:w val="0.21967670258860128"/>
          <c:h val="0.21526956712917741"/>
        </c:manualLayout>
      </c:layout>
      <c:overlay val="0"/>
      <c:txPr>
        <a:bodyPr/>
        <a:lstStyle/>
        <a:p>
          <a:pPr>
            <a:defRPr sz="1600">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ru-RU" sz="1200" b="1" dirty="0" smtClean="0"/>
              <a:t>1. ОТРИЦАТЕЛЬНАЯ ДИНАМИКА РЕЗУЛЬТАТОВ</a:t>
            </a:r>
            <a:endParaRPr lang="ru-RU" sz="1200" b="1" dirty="0"/>
          </a:p>
        </c:rich>
      </c:tx>
      <c:layout>
        <c:manualLayout>
          <c:xMode val="edge"/>
          <c:yMode val="edge"/>
          <c:x val="0.20941361687552781"/>
          <c:y val="6.6722910540101946E-2"/>
        </c:manualLayout>
      </c:layout>
      <c:overlay val="0"/>
      <c:spPr>
        <a:noFill/>
        <a:ln>
          <a:noFill/>
        </a:ln>
        <a:effectLst/>
      </c:spPr>
    </c:title>
    <c:autoTitleDeleted val="0"/>
    <c:plotArea>
      <c:layout>
        <c:manualLayout>
          <c:layoutTarget val="inner"/>
          <c:xMode val="edge"/>
          <c:yMode val="edge"/>
          <c:x val="9.1234467402762226E-2"/>
          <c:y val="0.35997380339818874"/>
          <c:w val="0.71133245543523449"/>
          <c:h val="0.30725565471404837"/>
        </c:manualLayout>
      </c:layout>
      <c:barChart>
        <c:barDir val="col"/>
        <c:grouping val="clustered"/>
        <c:varyColors val="0"/>
        <c:ser>
          <c:idx val="0"/>
          <c:order val="0"/>
          <c:tx>
            <c:strRef>
              <c:f>Лист1!$B$1</c:f>
              <c:strCache>
                <c:ptCount val="1"/>
                <c:pt idx="0">
                  <c:v>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Школа С</c:v>
                </c:pt>
              </c:strCache>
            </c:strRef>
          </c:cat>
          <c:val>
            <c:numRef>
              <c:f>Лист1!$B$2</c:f>
              <c:numCache>
                <c:formatCode>0.0</c:formatCode>
                <c:ptCount val="1"/>
                <c:pt idx="0">
                  <c:v>14.719999999999999</c:v>
                </c:pt>
              </c:numCache>
            </c:numRef>
          </c:val>
        </c:ser>
        <c:ser>
          <c:idx val="1"/>
          <c:order val="1"/>
          <c:tx>
            <c:strRef>
              <c:f>Лист1!$C$1</c:f>
              <c:strCache>
                <c:ptCount val="1"/>
                <c:pt idx="0">
                  <c:v>5</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Школа С</c:v>
                </c:pt>
              </c:strCache>
            </c:strRef>
          </c:cat>
          <c:val>
            <c:numRef>
              <c:f>Лист1!$C$2</c:f>
              <c:numCache>
                <c:formatCode>0.0</c:formatCode>
                <c:ptCount val="1"/>
                <c:pt idx="0">
                  <c:v>12.89</c:v>
                </c:pt>
              </c:numCache>
            </c:numRef>
          </c:val>
        </c:ser>
        <c:ser>
          <c:idx val="2"/>
          <c:order val="2"/>
          <c:tx>
            <c:strRef>
              <c:f>Лист1!$D$1</c:f>
              <c:strCache>
                <c:ptCount val="1"/>
                <c:pt idx="0">
                  <c:v>6</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Школа С</c:v>
                </c:pt>
              </c:strCache>
            </c:strRef>
          </c:cat>
          <c:val>
            <c:numRef>
              <c:f>Лист1!$D$2</c:f>
              <c:numCache>
                <c:formatCode>0.0</c:formatCode>
                <c:ptCount val="1"/>
                <c:pt idx="0">
                  <c:v>9.58</c:v>
                </c:pt>
              </c:numCache>
            </c:numRef>
          </c:val>
        </c:ser>
        <c:ser>
          <c:idx val="3"/>
          <c:order val="3"/>
          <c:tx>
            <c:strRef>
              <c:f>Лист1!$E$1</c:f>
              <c:strCache>
                <c:ptCount val="1"/>
                <c:pt idx="0">
                  <c:v>7</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c:f>
              <c:strCache>
                <c:ptCount val="1"/>
                <c:pt idx="0">
                  <c:v>Школа С</c:v>
                </c:pt>
              </c:strCache>
            </c:strRef>
          </c:cat>
          <c:val>
            <c:numRef>
              <c:f>Лист1!$E$2</c:f>
              <c:numCache>
                <c:formatCode>0.0</c:formatCode>
                <c:ptCount val="1"/>
                <c:pt idx="0">
                  <c:v>11.1</c:v>
                </c:pt>
              </c:numCache>
            </c:numRef>
          </c:val>
        </c:ser>
        <c:dLbls>
          <c:showLegendKey val="0"/>
          <c:showVal val="1"/>
          <c:showCatName val="0"/>
          <c:showSerName val="0"/>
          <c:showPercent val="0"/>
          <c:showBubbleSize val="0"/>
        </c:dLbls>
        <c:gapWidth val="150"/>
        <c:overlap val="-25"/>
        <c:axId val="131181568"/>
        <c:axId val="131191552"/>
      </c:barChart>
      <c:catAx>
        <c:axId val="131181568"/>
        <c:scaling>
          <c:orientation val="minMax"/>
        </c:scaling>
        <c:delete val="0"/>
        <c:axPos val="b"/>
        <c:numFmt formatCode="#,##0"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31191552"/>
        <c:crosses val="autoZero"/>
        <c:auto val="1"/>
        <c:lblAlgn val="ctr"/>
        <c:lblOffset val="100"/>
        <c:tickMarkSkip val="10"/>
        <c:noMultiLvlLbl val="0"/>
      </c:catAx>
      <c:valAx>
        <c:axId val="131191552"/>
        <c:scaling>
          <c:orientation val="minMax"/>
          <c:max val="15"/>
          <c:min val="9"/>
        </c:scaling>
        <c:delete val="0"/>
        <c:axPos val="l"/>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ru-RU"/>
          </a:p>
        </c:txPr>
        <c:crossAx val="131181568"/>
        <c:crosses val="autoZero"/>
        <c:crossBetween val="between"/>
      </c:valAx>
      <c:spPr>
        <a:noFill/>
        <a:ln>
          <a:noFill/>
        </a:ln>
        <a:effectLst/>
      </c:spPr>
    </c:plotArea>
    <c:legend>
      <c:legendPos val="r"/>
      <c:layout>
        <c:manualLayout>
          <c:xMode val="edge"/>
          <c:yMode val="edge"/>
          <c:x val="0.82334615325965954"/>
          <c:y val="0.15250967485094249"/>
          <c:w val="7.2686101116969909E-2"/>
          <c:h val="0.4904422911075760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dirty="0" smtClean="0"/>
              <a:t>Относительно стабильные результаты</a:t>
            </a:r>
            <a:endParaRPr lang="ru-RU" sz="1400" b="1" dirty="0"/>
          </a:p>
        </c:rich>
      </c:tx>
      <c:layout>
        <c:manualLayout>
          <c:xMode val="edge"/>
          <c:yMode val="edge"/>
          <c:x val="0.15320825463837368"/>
          <c:y val="3.1494516482295655E-2"/>
        </c:manualLayout>
      </c:layout>
      <c:overlay val="0"/>
      <c:spPr>
        <a:noFill/>
        <a:ln>
          <a:noFill/>
        </a:ln>
        <a:effectLst/>
      </c:spPr>
    </c:title>
    <c:autoTitleDeleted val="0"/>
    <c:plotArea>
      <c:layout>
        <c:manualLayout>
          <c:layoutTarget val="inner"/>
          <c:xMode val="edge"/>
          <c:yMode val="edge"/>
          <c:x val="3.8801244306188198E-2"/>
          <c:y val="0.28874172710968632"/>
          <c:w val="0.89065103877346963"/>
          <c:h val="0.38989765026108208"/>
        </c:manualLayout>
      </c:layout>
      <c:barChart>
        <c:barDir val="col"/>
        <c:grouping val="clustered"/>
        <c:varyColors val="0"/>
        <c:ser>
          <c:idx val="0"/>
          <c:order val="0"/>
          <c:tx>
            <c:strRef>
              <c:f>Лист1!$B$1</c:f>
              <c:strCache>
                <c:ptCount val="1"/>
                <c:pt idx="0">
                  <c:v>ВПР</c:v>
                </c:pt>
              </c:strCache>
            </c:strRef>
          </c:tx>
          <c:spPr>
            <a:solidFill>
              <a:schemeClr val="accent1"/>
            </a:solidFill>
            <a:ln>
              <a:noFill/>
            </a:ln>
            <a:effectLst/>
          </c:spPr>
          <c:invertIfNegative val="0"/>
          <c:dPt>
            <c:idx val="0"/>
            <c:invertIfNegative val="0"/>
            <c:bubble3D val="0"/>
            <c:spPr>
              <a:solidFill>
                <a:srgbClr val="66FFFF"/>
              </a:solidFill>
              <a:ln>
                <a:noFill/>
              </a:ln>
              <a:effectLst/>
            </c:spPr>
          </c:dPt>
          <c:dPt>
            <c:idx val="1"/>
            <c:invertIfNegative val="0"/>
            <c:bubble3D val="0"/>
            <c:spPr>
              <a:solidFill>
                <a:srgbClr val="66FFFF"/>
              </a:solidFill>
              <a:ln>
                <a:noFill/>
              </a:ln>
              <a:effectLst/>
            </c:spPr>
          </c:dPt>
          <c:dPt>
            <c:idx val="2"/>
            <c:invertIfNegative val="0"/>
            <c:bubble3D val="0"/>
            <c:spPr>
              <a:solidFill>
                <a:srgbClr val="66FFFF"/>
              </a:solidFill>
              <a:ln>
                <a:noFill/>
              </a:ln>
              <a:effectLst/>
            </c:spPr>
          </c:dPt>
          <c:dLbls>
            <c:spPr>
              <a:noFill/>
              <a:ln>
                <a:noFill/>
              </a:ln>
              <a:effectLst/>
            </c:spPr>
            <c:txPr>
              <a:bodyPr wrap="square" lIns="38100" tIns="19050" rIns="38100" bIns="19050" anchor="ctr">
                <a:spAutoFit/>
              </a:bodyPr>
              <a:lstStyle/>
              <a:p>
                <a:pPr>
                  <a:defRPr sz="9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школа А</c:v>
                </c:pt>
                <c:pt idx="1">
                  <c:v>школа Б</c:v>
                </c:pt>
                <c:pt idx="2">
                  <c:v>школа С</c:v>
                </c:pt>
              </c:strCache>
            </c:strRef>
          </c:cat>
          <c:val>
            <c:numRef>
              <c:f>Лист1!$B$2:$B$4</c:f>
              <c:numCache>
                <c:formatCode>General</c:formatCode>
                <c:ptCount val="3"/>
                <c:pt idx="0">
                  <c:v>90.2</c:v>
                </c:pt>
                <c:pt idx="1">
                  <c:v>75</c:v>
                </c:pt>
                <c:pt idx="2">
                  <c:v>77.900000000000006</c:v>
                </c:pt>
              </c:numCache>
            </c:numRef>
          </c:val>
        </c:ser>
        <c:ser>
          <c:idx val="1"/>
          <c:order val="1"/>
          <c:tx>
            <c:strRef>
              <c:f>Лист1!$C$1</c:f>
              <c:strCache>
                <c:ptCount val="1"/>
                <c:pt idx="0">
                  <c:v>ОГЭ</c:v>
                </c:pt>
              </c:strCache>
            </c:strRef>
          </c:tx>
          <c:spPr>
            <a:solidFill>
              <a:srgbClr val="FF0000"/>
            </a:solidFill>
            <a:ln>
              <a:noFill/>
            </a:ln>
            <a:effectLst/>
          </c:spPr>
          <c:invertIfNegative val="0"/>
          <c:dLbls>
            <c:spPr>
              <a:noFill/>
              <a:ln>
                <a:noFill/>
              </a:ln>
              <a:effectLst/>
            </c:spPr>
            <c:txPr>
              <a:bodyPr wrap="square" lIns="38100" tIns="19050" rIns="38100" bIns="19050" anchor="ctr">
                <a:spAutoFit/>
              </a:bodyPr>
              <a:lstStyle/>
              <a:p>
                <a:pPr>
                  <a:defRPr sz="9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школа А</c:v>
                </c:pt>
                <c:pt idx="1">
                  <c:v>школа Б</c:v>
                </c:pt>
                <c:pt idx="2">
                  <c:v>школа С</c:v>
                </c:pt>
              </c:strCache>
            </c:strRef>
          </c:cat>
          <c:val>
            <c:numRef>
              <c:f>Лист1!$C$2:$C$4</c:f>
              <c:numCache>
                <c:formatCode>General</c:formatCode>
                <c:ptCount val="3"/>
                <c:pt idx="0">
                  <c:v>76.2</c:v>
                </c:pt>
                <c:pt idx="1">
                  <c:v>63.2</c:v>
                </c:pt>
                <c:pt idx="2">
                  <c:v>73.099999999999994</c:v>
                </c:pt>
              </c:numCache>
            </c:numRef>
          </c:val>
        </c:ser>
        <c:ser>
          <c:idx val="2"/>
          <c:order val="2"/>
          <c:tx>
            <c:strRef>
              <c:f>Лист1!$D$1</c:f>
              <c:strCache>
                <c:ptCount val="1"/>
                <c:pt idx="0">
                  <c:v>ЕГЭ</c:v>
                </c:pt>
              </c:strCache>
            </c:strRef>
          </c:tx>
          <c:spPr>
            <a:solidFill>
              <a:srgbClr val="009900"/>
            </a:solidFill>
            <a:ln>
              <a:noFill/>
            </a:ln>
            <a:effectLst/>
          </c:spPr>
          <c:invertIfNegative val="0"/>
          <c:dLbls>
            <c:spPr>
              <a:noFill/>
              <a:ln>
                <a:noFill/>
              </a:ln>
              <a:effectLst/>
            </c:spPr>
            <c:txPr>
              <a:bodyPr wrap="square" lIns="38100" tIns="19050" rIns="38100" bIns="19050" anchor="ctr">
                <a:spAutoFit/>
              </a:bodyPr>
              <a:lstStyle/>
              <a:p>
                <a:pPr>
                  <a:defRPr sz="9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школа А</c:v>
                </c:pt>
                <c:pt idx="1">
                  <c:v>школа Б</c:v>
                </c:pt>
                <c:pt idx="2">
                  <c:v>школа С</c:v>
                </c:pt>
              </c:strCache>
            </c:strRef>
          </c:cat>
          <c:val>
            <c:numRef>
              <c:f>Лист1!$D$2:$D$4</c:f>
              <c:numCache>
                <c:formatCode>General</c:formatCode>
                <c:ptCount val="3"/>
                <c:pt idx="0">
                  <c:v>90.2</c:v>
                </c:pt>
                <c:pt idx="1">
                  <c:v>79.3</c:v>
                </c:pt>
                <c:pt idx="2">
                  <c:v>78.900000000000006</c:v>
                </c:pt>
              </c:numCache>
            </c:numRef>
          </c:val>
        </c:ser>
        <c:dLbls>
          <c:showLegendKey val="0"/>
          <c:showVal val="0"/>
          <c:showCatName val="0"/>
          <c:showSerName val="0"/>
          <c:showPercent val="0"/>
          <c:showBubbleSize val="0"/>
        </c:dLbls>
        <c:gapWidth val="150"/>
        <c:axId val="131355392"/>
        <c:axId val="131356928"/>
      </c:barChart>
      <c:catAx>
        <c:axId val="131355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crossAx val="131356928"/>
        <c:crosses val="autoZero"/>
        <c:auto val="1"/>
        <c:lblAlgn val="ctr"/>
        <c:lblOffset val="100"/>
        <c:noMultiLvlLbl val="0"/>
      </c:catAx>
      <c:valAx>
        <c:axId val="131356928"/>
        <c:scaling>
          <c:orientation val="minMax"/>
        </c:scaling>
        <c:delete val="1"/>
        <c:axPos val="l"/>
        <c:numFmt formatCode="General" sourceLinked="1"/>
        <c:majorTickMark val="none"/>
        <c:minorTickMark val="none"/>
        <c:tickLblPos val="nextTo"/>
        <c:crossAx val="131355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ru-RU" sz="1400" b="1" dirty="0" smtClean="0"/>
              <a:t>Низкие</a:t>
            </a:r>
            <a:r>
              <a:rPr lang="ru-RU" sz="1400" b="1" baseline="0" dirty="0" smtClean="0"/>
              <a:t> результаты ОГЭ</a:t>
            </a:r>
            <a:endParaRPr lang="ru-RU" sz="1400" b="1" dirty="0"/>
          </a:p>
        </c:rich>
      </c:tx>
      <c:layout>
        <c:manualLayout>
          <c:xMode val="edge"/>
          <c:yMode val="edge"/>
          <c:x val="0.27968599446974857"/>
          <c:y val="3.159749469186969E-2"/>
        </c:manualLayout>
      </c:layout>
      <c:overlay val="0"/>
      <c:spPr>
        <a:noFill/>
        <a:ln>
          <a:noFill/>
        </a:ln>
        <a:effectLst/>
      </c:spPr>
    </c:title>
    <c:autoTitleDeleted val="0"/>
    <c:plotArea>
      <c:layout>
        <c:manualLayout>
          <c:layoutTarget val="inner"/>
          <c:xMode val="edge"/>
          <c:yMode val="edge"/>
          <c:x val="3.8040435594302174E-2"/>
          <c:y val="0.30045132106242406"/>
          <c:w val="0.92391912881139548"/>
          <c:h val="0.36515563996500927"/>
        </c:manualLayout>
      </c:layout>
      <c:barChart>
        <c:barDir val="col"/>
        <c:grouping val="clustered"/>
        <c:varyColors val="0"/>
        <c:ser>
          <c:idx val="0"/>
          <c:order val="0"/>
          <c:tx>
            <c:strRef>
              <c:f>Лист1!$B$1</c:f>
              <c:strCache>
                <c:ptCount val="1"/>
                <c:pt idx="0">
                  <c:v>ВПР</c:v>
                </c:pt>
              </c:strCache>
            </c:strRef>
          </c:tx>
          <c:spPr>
            <a:solidFill>
              <a:srgbClr val="66FFFF"/>
            </a:solidFill>
            <a:ln>
              <a:noFill/>
            </a:ln>
            <a:effectLst/>
          </c:spPr>
          <c:invertIfNegative val="0"/>
          <c:dLbls>
            <c:spPr>
              <a:noFill/>
              <a:ln>
                <a:noFill/>
              </a:ln>
              <a:effectLst/>
            </c:spPr>
            <c:txPr>
              <a:bodyPr wrap="square" lIns="38100" tIns="19050" rIns="38100" bIns="19050" anchor="ctr">
                <a:spAutoFit/>
              </a:bodyPr>
              <a:lstStyle/>
              <a:p>
                <a:pPr>
                  <a:defRPr sz="9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школа А</c:v>
                </c:pt>
                <c:pt idx="1">
                  <c:v>школа Б</c:v>
                </c:pt>
                <c:pt idx="2">
                  <c:v>школа С</c:v>
                </c:pt>
              </c:strCache>
            </c:strRef>
          </c:cat>
          <c:val>
            <c:numRef>
              <c:f>Лист1!$B$2:$B$4</c:f>
              <c:numCache>
                <c:formatCode>General</c:formatCode>
                <c:ptCount val="3"/>
                <c:pt idx="0">
                  <c:v>91.8</c:v>
                </c:pt>
                <c:pt idx="1">
                  <c:v>90.2</c:v>
                </c:pt>
                <c:pt idx="2">
                  <c:v>61.05</c:v>
                </c:pt>
              </c:numCache>
            </c:numRef>
          </c:val>
        </c:ser>
        <c:ser>
          <c:idx val="1"/>
          <c:order val="1"/>
          <c:tx>
            <c:strRef>
              <c:f>Лист1!$C$1</c:f>
              <c:strCache>
                <c:ptCount val="1"/>
                <c:pt idx="0">
                  <c:v>ОГЭ</c:v>
                </c:pt>
              </c:strCache>
            </c:strRef>
          </c:tx>
          <c:spPr>
            <a:solidFill>
              <a:srgbClr val="FF0000"/>
            </a:solidFill>
            <a:ln>
              <a:noFill/>
            </a:ln>
            <a:effectLst/>
          </c:spPr>
          <c:invertIfNegative val="0"/>
          <c:dLbls>
            <c:spPr>
              <a:noFill/>
              <a:ln>
                <a:noFill/>
              </a:ln>
              <a:effectLst/>
            </c:spPr>
            <c:txPr>
              <a:bodyPr wrap="square" lIns="38100" tIns="19050" rIns="38100" bIns="19050" anchor="ctr">
                <a:spAutoFit/>
              </a:bodyPr>
              <a:lstStyle/>
              <a:p>
                <a:pPr>
                  <a:defRPr sz="9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школа А</c:v>
                </c:pt>
                <c:pt idx="1">
                  <c:v>школа Б</c:v>
                </c:pt>
                <c:pt idx="2">
                  <c:v>школа С</c:v>
                </c:pt>
              </c:strCache>
            </c:strRef>
          </c:cat>
          <c:val>
            <c:numRef>
              <c:f>Лист1!$C$2:$C$4</c:f>
              <c:numCache>
                <c:formatCode>General</c:formatCode>
                <c:ptCount val="3"/>
                <c:pt idx="0">
                  <c:v>56.3</c:v>
                </c:pt>
                <c:pt idx="1">
                  <c:v>44.2</c:v>
                </c:pt>
                <c:pt idx="2">
                  <c:v>31.6</c:v>
                </c:pt>
              </c:numCache>
            </c:numRef>
          </c:val>
        </c:ser>
        <c:ser>
          <c:idx val="2"/>
          <c:order val="2"/>
          <c:tx>
            <c:strRef>
              <c:f>Лист1!$D$1</c:f>
              <c:strCache>
                <c:ptCount val="1"/>
                <c:pt idx="0">
                  <c:v>ЕГЭ</c:v>
                </c:pt>
              </c:strCache>
            </c:strRef>
          </c:tx>
          <c:spPr>
            <a:solidFill>
              <a:srgbClr val="009900"/>
            </a:solidFill>
            <a:ln>
              <a:noFill/>
            </a:ln>
            <a:effectLst/>
          </c:spPr>
          <c:invertIfNegative val="0"/>
          <c:dLbls>
            <c:spPr>
              <a:noFill/>
              <a:ln>
                <a:noFill/>
              </a:ln>
              <a:effectLst/>
            </c:spPr>
            <c:txPr>
              <a:bodyPr wrap="square" lIns="38100" tIns="19050" rIns="38100" bIns="19050" anchor="ctr">
                <a:spAutoFit/>
              </a:bodyPr>
              <a:lstStyle/>
              <a:p>
                <a:pPr>
                  <a:defRPr sz="900" b="1"/>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Лист1!$A$2:$A$4</c:f>
              <c:strCache>
                <c:ptCount val="3"/>
                <c:pt idx="0">
                  <c:v>школа А</c:v>
                </c:pt>
                <c:pt idx="1">
                  <c:v>школа Б</c:v>
                </c:pt>
                <c:pt idx="2">
                  <c:v>школа С</c:v>
                </c:pt>
              </c:strCache>
            </c:strRef>
          </c:cat>
          <c:val>
            <c:numRef>
              <c:f>Лист1!$D$2:$D$4</c:f>
              <c:numCache>
                <c:formatCode>General</c:formatCode>
                <c:ptCount val="3"/>
                <c:pt idx="0">
                  <c:v>80.3</c:v>
                </c:pt>
                <c:pt idx="1">
                  <c:v>73.400000000000006</c:v>
                </c:pt>
                <c:pt idx="2">
                  <c:v>58.9</c:v>
                </c:pt>
              </c:numCache>
            </c:numRef>
          </c:val>
        </c:ser>
        <c:dLbls>
          <c:showLegendKey val="0"/>
          <c:showVal val="0"/>
          <c:showCatName val="0"/>
          <c:showSerName val="0"/>
          <c:showPercent val="0"/>
          <c:showBubbleSize val="0"/>
        </c:dLbls>
        <c:gapWidth val="150"/>
        <c:axId val="131396736"/>
        <c:axId val="131398272"/>
      </c:barChart>
      <c:catAx>
        <c:axId val="13139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ru-RU"/>
          </a:p>
        </c:txPr>
        <c:crossAx val="131398272"/>
        <c:crosses val="autoZero"/>
        <c:auto val="1"/>
        <c:lblAlgn val="ctr"/>
        <c:lblOffset val="100"/>
        <c:noMultiLvlLbl val="0"/>
      </c:catAx>
      <c:valAx>
        <c:axId val="131398272"/>
        <c:scaling>
          <c:orientation val="minMax"/>
        </c:scaling>
        <c:delete val="1"/>
        <c:axPos val="l"/>
        <c:numFmt formatCode="General" sourceLinked="1"/>
        <c:majorTickMark val="none"/>
        <c:minorTickMark val="none"/>
        <c:tickLblPos val="nextTo"/>
        <c:crossAx val="13139673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manualLayout>
          <c:layoutTarget val="inner"/>
          <c:xMode val="edge"/>
          <c:yMode val="edge"/>
          <c:x val="0.14887142916930729"/>
          <c:y val="6.1457905124303484E-2"/>
          <c:w val="0.64454826774603702"/>
          <c:h val="0.80904334425961355"/>
        </c:manualLayout>
      </c:layout>
      <c:barChart>
        <c:barDir val="col"/>
        <c:grouping val="clustered"/>
        <c:varyColors val="0"/>
        <c:ser>
          <c:idx val="0"/>
          <c:order val="0"/>
          <c:tx>
            <c:strRef>
              <c:f>Лист1!$B$1</c:f>
              <c:strCache>
                <c:ptCount val="1"/>
                <c:pt idx="0">
                  <c:v>2017</c:v>
                </c:pt>
              </c:strCache>
            </c:strRef>
          </c:tx>
          <c:invertIfNegative val="0"/>
          <c:cat>
            <c:strRef>
              <c:f>Лист1!$A$2</c:f>
              <c:strCache>
                <c:ptCount val="1"/>
                <c:pt idx="0">
                  <c:v>средний балл</c:v>
                </c:pt>
              </c:strCache>
            </c:strRef>
          </c:cat>
          <c:val>
            <c:numRef>
              <c:f>Лист1!$B$2</c:f>
              <c:numCache>
                <c:formatCode>General</c:formatCode>
                <c:ptCount val="1"/>
                <c:pt idx="0">
                  <c:v>70</c:v>
                </c:pt>
              </c:numCache>
            </c:numRef>
          </c:val>
        </c:ser>
        <c:ser>
          <c:idx val="1"/>
          <c:order val="1"/>
          <c:tx>
            <c:strRef>
              <c:f>Лист1!$C$1</c:f>
              <c:strCache>
                <c:ptCount val="1"/>
                <c:pt idx="0">
                  <c:v>2018</c:v>
                </c:pt>
              </c:strCache>
            </c:strRef>
          </c:tx>
          <c:invertIfNegative val="0"/>
          <c:cat>
            <c:strRef>
              <c:f>Лист1!$A$2</c:f>
              <c:strCache>
                <c:ptCount val="1"/>
                <c:pt idx="0">
                  <c:v>средний балл</c:v>
                </c:pt>
              </c:strCache>
            </c:strRef>
          </c:cat>
          <c:val>
            <c:numRef>
              <c:f>Лист1!$C$2</c:f>
              <c:numCache>
                <c:formatCode>General</c:formatCode>
                <c:ptCount val="1"/>
                <c:pt idx="0">
                  <c:v>69.900000000000006</c:v>
                </c:pt>
              </c:numCache>
            </c:numRef>
          </c:val>
        </c:ser>
        <c:ser>
          <c:idx val="2"/>
          <c:order val="2"/>
          <c:tx>
            <c:strRef>
              <c:f>Лист1!$D$1</c:f>
              <c:strCache>
                <c:ptCount val="1"/>
                <c:pt idx="0">
                  <c:v>2019</c:v>
                </c:pt>
              </c:strCache>
            </c:strRef>
          </c:tx>
          <c:invertIfNegative val="0"/>
          <c:cat>
            <c:strRef>
              <c:f>Лист1!$A$2</c:f>
              <c:strCache>
                <c:ptCount val="1"/>
                <c:pt idx="0">
                  <c:v>средний балл</c:v>
                </c:pt>
              </c:strCache>
            </c:strRef>
          </c:cat>
          <c:val>
            <c:numRef>
              <c:f>Лист1!$D$2</c:f>
              <c:numCache>
                <c:formatCode>General</c:formatCode>
                <c:ptCount val="1"/>
                <c:pt idx="0">
                  <c:v>67.3</c:v>
                </c:pt>
              </c:numCache>
            </c:numRef>
          </c:val>
        </c:ser>
        <c:dLbls>
          <c:showLegendKey val="0"/>
          <c:showVal val="1"/>
          <c:showCatName val="0"/>
          <c:showSerName val="0"/>
          <c:showPercent val="0"/>
          <c:showBubbleSize val="0"/>
        </c:dLbls>
        <c:gapWidth val="150"/>
        <c:axId val="73523968"/>
        <c:axId val="73525504"/>
      </c:barChart>
      <c:catAx>
        <c:axId val="73523968"/>
        <c:scaling>
          <c:orientation val="minMax"/>
        </c:scaling>
        <c:delete val="0"/>
        <c:axPos val="b"/>
        <c:majorTickMark val="out"/>
        <c:minorTickMark val="none"/>
        <c:tickLblPos val="nextTo"/>
        <c:crossAx val="73525504"/>
        <c:crosses val="autoZero"/>
        <c:auto val="1"/>
        <c:lblAlgn val="ctr"/>
        <c:lblOffset val="100"/>
        <c:noMultiLvlLbl val="0"/>
      </c:catAx>
      <c:valAx>
        <c:axId val="73525504"/>
        <c:scaling>
          <c:orientation val="minMax"/>
        </c:scaling>
        <c:delete val="0"/>
        <c:axPos val="l"/>
        <c:majorGridlines/>
        <c:numFmt formatCode="General" sourceLinked="1"/>
        <c:majorTickMark val="out"/>
        <c:minorTickMark val="none"/>
        <c:tickLblPos val="nextTo"/>
        <c:crossAx val="73523968"/>
        <c:crosses val="autoZero"/>
        <c:crossBetween val="between"/>
      </c:valAx>
    </c:plotArea>
    <c:legend>
      <c:legendPos val="r"/>
      <c:layout>
        <c:manualLayout>
          <c:xMode val="edge"/>
          <c:yMode val="edge"/>
          <c:x val="0.84592665223786034"/>
          <c:y val="0.28947907900712194"/>
          <c:w val="0.11210836452267355"/>
          <c:h val="0.38952153223324437"/>
        </c:manualLayout>
      </c:layout>
      <c:overlay val="0"/>
    </c:legend>
    <c:plotVisOnly val="1"/>
    <c:dispBlanksAs val="gap"/>
    <c:showDLblsOverMax val="0"/>
  </c:chart>
  <c:txPr>
    <a:bodyPr/>
    <a:lstStyle/>
    <a:p>
      <a:pPr>
        <a:defRPr sz="1800"/>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Лист1!$B$1</c:f>
              <c:strCache>
                <c:ptCount val="1"/>
                <c:pt idx="0">
                  <c:v>РН</c:v>
                </c:pt>
              </c:strCache>
            </c:strRef>
          </c:tx>
          <c:invertIfNegative val="0"/>
          <c:dLbls>
            <c:txPr>
              <a:bodyPr/>
              <a:lstStyle/>
              <a:p>
                <a:pPr>
                  <a:defRPr sz="9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Лист1!$A$2:$A$13</c:f>
              <c:strCache>
                <c:ptCount val="12"/>
                <c:pt idx="0">
                  <c:v>Русский язык</c:v>
                </c:pt>
                <c:pt idx="1">
                  <c:v>Математика (базовая) </c:v>
                </c:pt>
                <c:pt idx="2">
                  <c:v>Математика (профильная) </c:v>
                </c:pt>
                <c:pt idx="3">
                  <c:v>Химия</c:v>
                </c:pt>
                <c:pt idx="4">
                  <c:v>Информатика</c:v>
                </c:pt>
                <c:pt idx="5">
                  <c:v>Биология</c:v>
                </c:pt>
                <c:pt idx="6">
                  <c:v>История</c:v>
                </c:pt>
                <c:pt idx="7">
                  <c:v>География</c:v>
                </c:pt>
                <c:pt idx="8">
                  <c:v>Физика</c:v>
                </c:pt>
                <c:pt idx="9">
                  <c:v>Английский язык</c:v>
                </c:pt>
                <c:pt idx="10">
                  <c:v>Обществознание</c:v>
                </c:pt>
                <c:pt idx="11">
                  <c:v>Литература</c:v>
                </c:pt>
              </c:strCache>
            </c:strRef>
          </c:cat>
          <c:val>
            <c:numRef>
              <c:f>Лист1!$B$2:$B$13</c:f>
              <c:numCache>
                <c:formatCode>General</c:formatCode>
                <c:ptCount val="12"/>
                <c:pt idx="0">
                  <c:v>67.3</c:v>
                </c:pt>
                <c:pt idx="1">
                  <c:v>4.3</c:v>
                </c:pt>
                <c:pt idx="2">
                  <c:v>52</c:v>
                </c:pt>
                <c:pt idx="3">
                  <c:v>49.8</c:v>
                </c:pt>
                <c:pt idx="4">
                  <c:v>64.5</c:v>
                </c:pt>
                <c:pt idx="5">
                  <c:v>53.9</c:v>
                </c:pt>
                <c:pt idx="6">
                  <c:v>59.1</c:v>
                </c:pt>
                <c:pt idx="7">
                  <c:v>73.3</c:v>
                </c:pt>
                <c:pt idx="8">
                  <c:v>47.9</c:v>
                </c:pt>
                <c:pt idx="9">
                  <c:v>76</c:v>
                </c:pt>
                <c:pt idx="10">
                  <c:v>60.6</c:v>
                </c:pt>
                <c:pt idx="11">
                  <c:v>62.6</c:v>
                </c:pt>
              </c:numCache>
            </c:numRef>
          </c:val>
        </c:ser>
        <c:ser>
          <c:idx val="1"/>
          <c:order val="1"/>
          <c:tx>
            <c:strRef>
              <c:f>Лист1!$C$1</c:f>
              <c:strCache>
                <c:ptCount val="1"/>
                <c:pt idx="0">
                  <c:v>ПК</c:v>
                </c:pt>
              </c:strCache>
            </c:strRef>
          </c:tx>
          <c:invertIfNegative val="0"/>
          <c:dLbls>
            <c:txPr>
              <a:bodyPr/>
              <a:lstStyle/>
              <a:p>
                <a:pPr>
                  <a:defRPr sz="9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Лист1!$A$2:$A$13</c:f>
              <c:strCache>
                <c:ptCount val="12"/>
                <c:pt idx="0">
                  <c:v>Русский язык</c:v>
                </c:pt>
                <c:pt idx="1">
                  <c:v>Математика (базовая) </c:v>
                </c:pt>
                <c:pt idx="2">
                  <c:v>Математика (профильная) </c:v>
                </c:pt>
                <c:pt idx="3">
                  <c:v>Химия</c:v>
                </c:pt>
                <c:pt idx="4">
                  <c:v>Информатика</c:v>
                </c:pt>
                <c:pt idx="5">
                  <c:v>Биология</c:v>
                </c:pt>
                <c:pt idx="6">
                  <c:v>История</c:v>
                </c:pt>
                <c:pt idx="7">
                  <c:v>География</c:v>
                </c:pt>
                <c:pt idx="8">
                  <c:v>Физика</c:v>
                </c:pt>
                <c:pt idx="9">
                  <c:v>Английский язык</c:v>
                </c:pt>
                <c:pt idx="10">
                  <c:v>Обществознание</c:v>
                </c:pt>
                <c:pt idx="11">
                  <c:v>Литература</c:v>
                </c:pt>
              </c:strCache>
            </c:strRef>
          </c:cat>
          <c:val>
            <c:numRef>
              <c:f>Лист1!$C$2:$C$13</c:f>
              <c:numCache>
                <c:formatCode>General</c:formatCode>
                <c:ptCount val="12"/>
                <c:pt idx="0">
                  <c:v>70.400000000000006</c:v>
                </c:pt>
                <c:pt idx="1">
                  <c:v>4.2</c:v>
                </c:pt>
                <c:pt idx="2">
                  <c:v>60.7</c:v>
                </c:pt>
                <c:pt idx="3">
                  <c:v>59.3</c:v>
                </c:pt>
                <c:pt idx="4">
                  <c:v>69.5</c:v>
                </c:pt>
                <c:pt idx="5">
                  <c:v>54.9</c:v>
                </c:pt>
                <c:pt idx="6">
                  <c:v>58.6</c:v>
                </c:pt>
                <c:pt idx="7">
                  <c:v>68.099999999999994</c:v>
                </c:pt>
                <c:pt idx="8">
                  <c:v>56.2</c:v>
                </c:pt>
                <c:pt idx="9">
                  <c:v>73.3</c:v>
                </c:pt>
                <c:pt idx="10">
                  <c:v>58.3</c:v>
                </c:pt>
                <c:pt idx="11">
                  <c:v>67.5</c:v>
                </c:pt>
              </c:numCache>
            </c:numRef>
          </c:val>
        </c:ser>
        <c:ser>
          <c:idx val="2"/>
          <c:order val="2"/>
          <c:tx>
            <c:strRef>
              <c:f>Лист1!$D$1</c:f>
              <c:strCache>
                <c:ptCount val="1"/>
                <c:pt idx="0">
                  <c:v>РФ</c:v>
                </c:pt>
              </c:strCache>
            </c:strRef>
          </c:tx>
          <c:invertIfNegative val="0"/>
          <c:dLbls>
            <c:txPr>
              <a:bodyPr/>
              <a:lstStyle/>
              <a:p>
                <a:pPr>
                  <a:defRPr sz="9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Лист1!$A$2:$A$13</c:f>
              <c:strCache>
                <c:ptCount val="12"/>
                <c:pt idx="0">
                  <c:v>Русский язык</c:v>
                </c:pt>
                <c:pt idx="1">
                  <c:v>Математика (базовая) </c:v>
                </c:pt>
                <c:pt idx="2">
                  <c:v>Математика (профильная) </c:v>
                </c:pt>
                <c:pt idx="3">
                  <c:v>Химия</c:v>
                </c:pt>
                <c:pt idx="4">
                  <c:v>Информатика</c:v>
                </c:pt>
                <c:pt idx="5">
                  <c:v>Биология</c:v>
                </c:pt>
                <c:pt idx="6">
                  <c:v>История</c:v>
                </c:pt>
                <c:pt idx="7">
                  <c:v>География</c:v>
                </c:pt>
                <c:pt idx="8">
                  <c:v>Физика</c:v>
                </c:pt>
                <c:pt idx="9">
                  <c:v>Английский язык</c:v>
                </c:pt>
                <c:pt idx="10">
                  <c:v>Обществознание</c:v>
                </c:pt>
                <c:pt idx="11">
                  <c:v>Литература</c:v>
                </c:pt>
              </c:strCache>
            </c:strRef>
          </c:cat>
          <c:val>
            <c:numRef>
              <c:f>Лист1!$D$2:$D$13</c:f>
              <c:numCache>
                <c:formatCode>General</c:formatCode>
                <c:ptCount val="12"/>
                <c:pt idx="0">
                  <c:v>69.5</c:v>
                </c:pt>
                <c:pt idx="1">
                  <c:v>4.0999999999999996</c:v>
                </c:pt>
                <c:pt idx="2">
                  <c:v>56.5</c:v>
                </c:pt>
                <c:pt idx="3">
                  <c:v>56.7</c:v>
                </c:pt>
                <c:pt idx="4">
                  <c:v>62.4</c:v>
                </c:pt>
                <c:pt idx="5">
                  <c:v>52.2</c:v>
                </c:pt>
                <c:pt idx="6">
                  <c:v>55.3</c:v>
                </c:pt>
                <c:pt idx="7">
                  <c:v>57.2</c:v>
                </c:pt>
                <c:pt idx="8">
                  <c:v>54.4</c:v>
                </c:pt>
                <c:pt idx="9">
                  <c:v>73.8</c:v>
                </c:pt>
                <c:pt idx="10">
                  <c:v>54.9</c:v>
                </c:pt>
                <c:pt idx="11">
                  <c:v>63.4</c:v>
                </c:pt>
              </c:numCache>
            </c:numRef>
          </c:val>
        </c:ser>
        <c:dLbls>
          <c:dLblPos val="outEnd"/>
          <c:showLegendKey val="0"/>
          <c:showVal val="1"/>
          <c:showCatName val="0"/>
          <c:showSerName val="0"/>
          <c:showPercent val="0"/>
          <c:showBubbleSize val="0"/>
        </c:dLbls>
        <c:gapWidth val="150"/>
        <c:axId val="85410944"/>
        <c:axId val="85412864"/>
      </c:barChart>
      <c:catAx>
        <c:axId val="85410944"/>
        <c:scaling>
          <c:orientation val="minMax"/>
        </c:scaling>
        <c:delete val="0"/>
        <c:axPos val="l"/>
        <c:majorTickMark val="out"/>
        <c:minorTickMark val="none"/>
        <c:tickLblPos val="nextTo"/>
        <c:txPr>
          <a:bodyPr/>
          <a:lstStyle/>
          <a:p>
            <a:pPr>
              <a:defRPr sz="1200">
                <a:latin typeface="Times New Roman" pitchFamily="18" charset="0"/>
                <a:cs typeface="Times New Roman" pitchFamily="18" charset="0"/>
              </a:defRPr>
            </a:pPr>
            <a:endParaRPr lang="ru-RU"/>
          </a:p>
        </c:txPr>
        <c:crossAx val="85412864"/>
        <c:crosses val="autoZero"/>
        <c:auto val="1"/>
        <c:lblAlgn val="ctr"/>
        <c:lblOffset val="100"/>
        <c:noMultiLvlLbl val="0"/>
      </c:catAx>
      <c:valAx>
        <c:axId val="85412864"/>
        <c:scaling>
          <c:orientation val="minMax"/>
        </c:scaling>
        <c:delete val="0"/>
        <c:axPos val="b"/>
        <c:majorGridlines/>
        <c:numFmt formatCode="General" sourceLinked="1"/>
        <c:majorTickMark val="out"/>
        <c:minorTickMark val="none"/>
        <c:tickLblPos val="nextTo"/>
        <c:txPr>
          <a:bodyPr/>
          <a:lstStyle/>
          <a:p>
            <a:pPr>
              <a:defRPr sz="1200"/>
            </a:pPr>
            <a:endParaRPr lang="ru-RU"/>
          </a:p>
        </c:txPr>
        <c:crossAx val="85410944"/>
        <c:crosses val="autoZero"/>
        <c:crossBetween val="between"/>
      </c:valAx>
    </c:plotArea>
    <c:legend>
      <c:legendPos val="r"/>
      <c:layout/>
      <c:overlay val="0"/>
      <c:txPr>
        <a:bodyPr/>
        <a:lstStyle/>
        <a:p>
          <a:pPr>
            <a:defRPr sz="14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tx>
            <c:strRef>
              <c:f>Лист1!$B$1</c:f>
              <c:strCache>
                <c:ptCount val="1"/>
                <c:pt idx="0">
                  <c:v>2018</c:v>
                </c:pt>
              </c:strCache>
            </c:strRef>
          </c:tx>
          <c:invertIfNegative val="0"/>
          <c:dLbls>
            <c:txPr>
              <a:bodyPr/>
              <a:lstStyle/>
              <a:p>
                <a:pPr>
                  <a:defRPr sz="12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Лист1!$A$2:$A$12</c:f>
              <c:strCache>
                <c:ptCount val="11"/>
                <c:pt idx="0">
                  <c:v>Русский язык</c:v>
                </c:pt>
                <c:pt idx="1">
                  <c:v>Математика</c:v>
                </c:pt>
                <c:pt idx="2">
                  <c:v>Физика</c:v>
                </c:pt>
                <c:pt idx="3">
                  <c:v>Химия</c:v>
                </c:pt>
                <c:pt idx="4">
                  <c:v>Информатика и ИКТ</c:v>
                </c:pt>
                <c:pt idx="5">
                  <c:v>Биология</c:v>
                </c:pt>
                <c:pt idx="6">
                  <c:v>История</c:v>
                </c:pt>
                <c:pt idx="7">
                  <c:v>География</c:v>
                </c:pt>
                <c:pt idx="8">
                  <c:v>Английский язык</c:v>
                </c:pt>
                <c:pt idx="9">
                  <c:v>Обществознание</c:v>
                </c:pt>
                <c:pt idx="10">
                  <c:v>Литература</c:v>
                </c:pt>
              </c:strCache>
            </c:strRef>
          </c:cat>
          <c:val>
            <c:numRef>
              <c:f>Лист1!$B$2:$B$12</c:f>
              <c:numCache>
                <c:formatCode>General</c:formatCode>
                <c:ptCount val="11"/>
                <c:pt idx="0">
                  <c:v>237</c:v>
                </c:pt>
                <c:pt idx="1">
                  <c:v>237</c:v>
                </c:pt>
                <c:pt idx="2">
                  <c:v>29</c:v>
                </c:pt>
                <c:pt idx="3">
                  <c:v>24</c:v>
                </c:pt>
                <c:pt idx="4">
                  <c:v>98</c:v>
                </c:pt>
                <c:pt idx="5">
                  <c:v>87</c:v>
                </c:pt>
                <c:pt idx="6">
                  <c:v>13</c:v>
                </c:pt>
                <c:pt idx="7">
                  <c:v>74</c:v>
                </c:pt>
                <c:pt idx="8">
                  <c:v>2</c:v>
                </c:pt>
                <c:pt idx="9">
                  <c:v>138</c:v>
                </c:pt>
                <c:pt idx="10">
                  <c:v>8</c:v>
                </c:pt>
              </c:numCache>
            </c:numRef>
          </c:val>
        </c:ser>
        <c:ser>
          <c:idx val="1"/>
          <c:order val="1"/>
          <c:tx>
            <c:strRef>
              <c:f>Лист1!$C$1</c:f>
              <c:strCache>
                <c:ptCount val="1"/>
                <c:pt idx="0">
                  <c:v>2019</c:v>
                </c:pt>
              </c:strCache>
            </c:strRef>
          </c:tx>
          <c:invertIfNegative val="0"/>
          <c:dLbls>
            <c:txPr>
              <a:bodyPr/>
              <a:lstStyle/>
              <a:p>
                <a:pPr>
                  <a:defRPr sz="1200">
                    <a:latin typeface="Times New Roman" pitchFamily="18" charset="0"/>
                    <a:cs typeface="Times New Roman" pitchFamily="18" charset="0"/>
                  </a:defRPr>
                </a:pPr>
                <a:endParaRPr lang="ru-RU"/>
              </a:p>
            </c:txPr>
            <c:dLblPos val="outEnd"/>
            <c:showLegendKey val="0"/>
            <c:showVal val="1"/>
            <c:showCatName val="0"/>
            <c:showSerName val="0"/>
            <c:showPercent val="0"/>
            <c:showBubbleSize val="0"/>
            <c:showLeaderLines val="0"/>
          </c:dLbls>
          <c:cat>
            <c:strRef>
              <c:f>Лист1!$A$2:$A$12</c:f>
              <c:strCache>
                <c:ptCount val="11"/>
                <c:pt idx="0">
                  <c:v>Русский язык</c:v>
                </c:pt>
                <c:pt idx="1">
                  <c:v>Математика</c:v>
                </c:pt>
                <c:pt idx="2">
                  <c:v>Физика</c:v>
                </c:pt>
                <c:pt idx="3">
                  <c:v>Химия</c:v>
                </c:pt>
                <c:pt idx="4">
                  <c:v>Информатика и ИКТ</c:v>
                </c:pt>
                <c:pt idx="5">
                  <c:v>Биология</c:v>
                </c:pt>
                <c:pt idx="6">
                  <c:v>История</c:v>
                </c:pt>
                <c:pt idx="7">
                  <c:v>География</c:v>
                </c:pt>
                <c:pt idx="8">
                  <c:v>Английский язык</c:v>
                </c:pt>
                <c:pt idx="9">
                  <c:v>Обществознание</c:v>
                </c:pt>
                <c:pt idx="10">
                  <c:v>Литература</c:v>
                </c:pt>
              </c:strCache>
            </c:strRef>
          </c:cat>
          <c:val>
            <c:numRef>
              <c:f>Лист1!$C$2:$C$12</c:f>
              <c:numCache>
                <c:formatCode>General</c:formatCode>
                <c:ptCount val="11"/>
                <c:pt idx="0">
                  <c:v>245</c:v>
                </c:pt>
                <c:pt idx="1">
                  <c:v>245</c:v>
                </c:pt>
                <c:pt idx="2">
                  <c:v>27</c:v>
                </c:pt>
                <c:pt idx="3">
                  <c:v>28</c:v>
                </c:pt>
                <c:pt idx="4">
                  <c:v>83</c:v>
                </c:pt>
                <c:pt idx="5">
                  <c:v>82</c:v>
                </c:pt>
                <c:pt idx="6">
                  <c:v>9</c:v>
                </c:pt>
                <c:pt idx="7">
                  <c:v>93</c:v>
                </c:pt>
                <c:pt idx="8">
                  <c:v>7</c:v>
                </c:pt>
                <c:pt idx="9">
                  <c:v>154</c:v>
                </c:pt>
                <c:pt idx="10">
                  <c:v>9</c:v>
                </c:pt>
              </c:numCache>
            </c:numRef>
          </c:val>
        </c:ser>
        <c:dLbls>
          <c:dLblPos val="outEnd"/>
          <c:showLegendKey val="0"/>
          <c:showVal val="1"/>
          <c:showCatName val="0"/>
          <c:showSerName val="0"/>
          <c:showPercent val="0"/>
          <c:showBubbleSize val="0"/>
        </c:dLbls>
        <c:gapWidth val="150"/>
        <c:axId val="99193984"/>
        <c:axId val="99195520"/>
      </c:barChart>
      <c:catAx>
        <c:axId val="99193984"/>
        <c:scaling>
          <c:orientation val="minMax"/>
        </c:scaling>
        <c:delete val="0"/>
        <c:axPos val="l"/>
        <c:majorTickMark val="out"/>
        <c:minorTickMark val="none"/>
        <c:tickLblPos val="nextTo"/>
        <c:txPr>
          <a:bodyPr/>
          <a:lstStyle/>
          <a:p>
            <a:pPr>
              <a:defRPr sz="1600">
                <a:latin typeface="Times New Roman" pitchFamily="18" charset="0"/>
                <a:cs typeface="Times New Roman" pitchFamily="18" charset="0"/>
              </a:defRPr>
            </a:pPr>
            <a:endParaRPr lang="ru-RU"/>
          </a:p>
        </c:txPr>
        <c:crossAx val="99195520"/>
        <c:crosses val="autoZero"/>
        <c:auto val="1"/>
        <c:lblAlgn val="ctr"/>
        <c:lblOffset val="100"/>
        <c:noMultiLvlLbl val="0"/>
      </c:catAx>
      <c:valAx>
        <c:axId val="99195520"/>
        <c:scaling>
          <c:orientation val="minMax"/>
        </c:scaling>
        <c:delete val="0"/>
        <c:axPos val="b"/>
        <c:majorGridlines/>
        <c:numFmt formatCode="General" sourceLinked="1"/>
        <c:majorTickMark val="out"/>
        <c:minorTickMark val="none"/>
        <c:tickLblPos val="nextTo"/>
        <c:txPr>
          <a:bodyPr/>
          <a:lstStyle/>
          <a:p>
            <a:pPr>
              <a:defRPr sz="1400">
                <a:latin typeface="Times New Roman" pitchFamily="18" charset="0"/>
                <a:cs typeface="Times New Roman" pitchFamily="18" charset="0"/>
              </a:defRPr>
            </a:pPr>
            <a:endParaRPr lang="ru-RU"/>
          </a:p>
        </c:txPr>
        <c:crossAx val="99193984"/>
        <c:crosses val="autoZero"/>
        <c:crossBetween val="between"/>
      </c:valAx>
    </c:plotArea>
    <c:legend>
      <c:legendPos val="r"/>
      <c:layout/>
      <c:overlay val="0"/>
      <c:txPr>
        <a:bodyPr/>
        <a:lstStyle/>
        <a:p>
          <a:pPr>
            <a:defRPr sz="1600"/>
          </a:pPr>
          <a:endParaRPr lang="ru-RU"/>
        </a:p>
      </c:txPr>
    </c:legend>
    <c:plotVisOnly val="1"/>
    <c:dispBlanksAs val="gap"/>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2.9187381106341725E-2"/>
          <c:y val="0.13121529169866794"/>
          <c:w val="0.94162523778731677"/>
          <c:h val="0.82296290750303103"/>
        </c:manualLayout>
      </c:layout>
      <c:barChart>
        <c:barDir val="col"/>
        <c:grouping val="clustered"/>
        <c:varyColors val="0"/>
        <c:ser>
          <c:idx val="0"/>
          <c:order val="0"/>
          <c:tx>
            <c:strRef>
              <c:f>Лист1!$B$1</c:f>
              <c:strCache>
                <c:ptCount val="1"/>
                <c:pt idx="0">
                  <c:v>2017</c:v>
                </c:pt>
              </c:strCache>
            </c:strRef>
          </c:tx>
          <c:invertIfNegative val="0"/>
          <c:cat>
            <c:numRef>
              <c:f>Лист1!$A$2</c:f>
              <c:numCache>
                <c:formatCode>General</c:formatCode>
                <c:ptCount val="1"/>
              </c:numCache>
            </c:numRef>
          </c:cat>
          <c:val>
            <c:numRef>
              <c:f>Лист1!$B$2</c:f>
              <c:numCache>
                <c:formatCode>General</c:formatCode>
                <c:ptCount val="1"/>
                <c:pt idx="0">
                  <c:v>60.1</c:v>
                </c:pt>
              </c:numCache>
            </c:numRef>
          </c:val>
        </c:ser>
        <c:ser>
          <c:idx val="1"/>
          <c:order val="1"/>
          <c:tx>
            <c:strRef>
              <c:f>Лист1!$C$1</c:f>
              <c:strCache>
                <c:ptCount val="1"/>
                <c:pt idx="0">
                  <c:v>2018</c:v>
                </c:pt>
              </c:strCache>
            </c:strRef>
          </c:tx>
          <c:invertIfNegative val="0"/>
          <c:cat>
            <c:numRef>
              <c:f>Лист1!$A$2</c:f>
              <c:numCache>
                <c:formatCode>General</c:formatCode>
                <c:ptCount val="1"/>
              </c:numCache>
            </c:numRef>
          </c:cat>
          <c:val>
            <c:numRef>
              <c:f>Лист1!$C$2</c:f>
              <c:numCache>
                <c:formatCode>General</c:formatCode>
                <c:ptCount val="1"/>
                <c:pt idx="0">
                  <c:v>55.8</c:v>
                </c:pt>
              </c:numCache>
            </c:numRef>
          </c:val>
        </c:ser>
        <c:ser>
          <c:idx val="2"/>
          <c:order val="2"/>
          <c:tx>
            <c:strRef>
              <c:f>Лист1!$D$1</c:f>
              <c:strCache>
                <c:ptCount val="1"/>
                <c:pt idx="0">
                  <c:v>2019</c:v>
                </c:pt>
              </c:strCache>
            </c:strRef>
          </c:tx>
          <c:invertIfNegative val="0"/>
          <c:cat>
            <c:numRef>
              <c:f>Лист1!$A$2</c:f>
              <c:numCache>
                <c:formatCode>General</c:formatCode>
                <c:ptCount val="1"/>
              </c:numCache>
            </c:numRef>
          </c:cat>
          <c:val>
            <c:numRef>
              <c:f>Лист1!$D$2</c:f>
              <c:numCache>
                <c:formatCode>General</c:formatCode>
                <c:ptCount val="1"/>
                <c:pt idx="0">
                  <c:v>56.6</c:v>
                </c:pt>
              </c:numCache>
            </c:numRef>
          </c:val>
        </c:ser>
        <c:dLbls>
          <c:showLegendKey val="0"/>
          <c:showVal val="1"/>
          <c:showCatName val="0"/>
          <c:showSerName val="0"/>
          <c:showPercent val="0"/>
          <c:showBubbleSize val="0"/>
        </c:dLbls>
        <c:gapWidth val="150"/>
        <c:overlap val="-25"/>
        <c:axId val="99560448"/>
        <c:axId val="99574528"/>
      </c:barChart>
      <c:catAx>
        <c:axId val="99560448"/>
        <c:scaling>
          <c:orientation val="minMax"/>
        </c:scaling>
        <c:delete val="0"/>
        <c:axPos val="b"/>
        <c:numFmt formatCode="General" sourceLinked="1"/>
        <c:majorTickMark val="none"/>
        <c:minorTickMark val="none"/>
        <c:tickLblPos val="nextTo"/>
        <c:crossAx val="99574528"/>
        <c:crosses val="autoZero"/>
        <c:auto val="1"/>
        <c:lblAlgn val="ctr"/>
        <c:lblOffset val="100"/>
        <c:noMultiLvlLbl val="0"/>
      </c:catAx>
      <c:valAx>
        <c:axId val="99574528"/>
        <c:scaling>
          <c:orientation val="minMax"/>
        </c:scaling>
        <c:delete val="1"/>
        <c:axPos val="l"/>
        <c:numFmt formatCode="General" sourceLinked="1"/>
        <c:majorTickMark val="none"/>
        <c:minorTickMark val="none"/>
        <c:tickLblPos val="none"/>
        <c:crossAx val="99560448"/>
        <c:crosses val="autoZero"/>
        <c:crossBetween val="between"/>
      </c:valAx>
    </c:plotArea>
    <c:legend>
      <c:legendPos val="t"/>
      <c:layout>
        <c:manualLayout>
          <c:xMode val="edge"/>
          <c:yMode val="edge"/>
          <c:x val="0.82021405198238151"/>
          <c:y val="0.41900376608718187"/>
          <c:w val="0.17978594801761871"/>
          <c:h val="0.24639150400358087"/>
        </c:manualLayout>
      </c:layout>
      <c:overlay val="0"/>
      <c:txPr>
        <a:bodyPr/>
        <a:lstStyle/>
        <a:p>
          <a:pPr>
            <a:defRPr sz="1600"/>
          </a:pPr>
          <a:endParaRPr lang="ru-RU"/>
        </a:p>
      </c:txPr>
    </c:legend>
    <c:plotVisOnly val="1"/>
    <c:dispBlanksAs val="gap"/>
    <c:showDLblsOverMax val="0"/>
  </c:chart>
  <c:txPr>
    <a:bodyPr/>
    <a:lstStyle/>
    <a:p>
      <a:pPr>
        <a:defRPr sz="1800"/>
      </a:pPr>
      <a:endParaRPr lang="ru-RU"/>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Лист1!$B$1</c:f>
              <c:strCache>
                <c:ptCount val="1"/>
                <c:pt idx="0">
                  <c:v>2017</c:v>
                </c:pt>
              </c:strCache>
            </c:strRef>
          </c:tx>
          <c:invertIfNegative val="0"/>
          <c:cat>
            <c:strRef>
              <c:f>Лист1!$A$2</c:f>
              <c:strCache>
                <c:ptCount val="1"/>
                <c:pt idx="0">
                  <c:v>средний балл</c:v>
                </c:pt>
              </c:strCache>
            </c:strRef>
          </c:cat>
          <c:val>
            <c:numRef>
              <c:f>Лист1!$B$2</c:f>
              <c:numCache>
                <c:formatCode>General</c:formatCode>
                <c:ptCount val="1"/>
                <c:pt idx="0">
                  <c:v>48</c:v>
                </c:pt>
              </c:numCache>
            </c:numRef>
          </c:val>
        </c:ser>
        <c:ser>
          <c:idx val="1"/>
          <c:order val="1"/>
          <c:tx>
            <c:strRef>
              <c:f>Лист1!$C$1</c:f>
              <c:strCache>
                <c:ptCount val="1"/>
                <c:pt idx="0">
                  <c:v>2018</c:v>
                </c:pt>
              </c:strCache>
            </c:strRef>
          </c:tx>
          <c:invertIfNegative val="0"/>
          <c:cat>
            <c:strRef>
              <c:f>Лист1!$A$2</c:f>
              <c:strCache>
                <c:ptCount val="1"/>
                <c:pt idx="0">
                  <c:v>средний балл</c:v>
                </c:pt>
              </c:strCache>
            </c:strRef>
          </c:cat>
          <c:val>
            <c:numRef>
              <c:f>Лист1!$C$2</c:f>
              <c:numCache>
                <c:formatCode>General</c:formatCode>
                <c:ptCount val="1"/>
                <c:pt idx="0">
                  <c:v>49.4</c:v>
                </c:pt>
              </c:numCache>
            </c:numRef>
          </c:val>
        </c:ser>
        <c:ser>
          <c:idx val="2"/>
          <c:order val="2"/>
          <c:tx>
            <c:strRef>
              <c:f>Лист1!$D$1</c:f>
              <c:strCache>
                <c:ptCount val="1"/>
                <c:pt idx="0">
                  <c:v>2019</c:v>
                </c:pt>
              </c:strCache>
            </c:strRef>
          </c:tx>
          <c:invertIfNegative val="0"/>
          <c:cat>
            <c:strRef>
              <c:f>Лист1!$A$2</c:f>
              <c:strCache>
                <c:ptCount val="1"/>
                <c:pt idx="0">
                  <c:v>средний балл</c:v>
                </c:pt>
              </c:strCache>
            </c:strRef>
          </c:cat>
          <c:val>
            <c:numRef>
              <c:f>Лист1!$D$2</c:f>
              <c:numCache>
                <c:formatCode>General</c:formatCode>
                <c:ptCount val="1"/>
                <c:pt idx="0">
                  <c:v>49.5</c:v>
                </c:pt>
              </c:numCache>
            </c:numRef>
          </c:val>
        </c:ser>
        <c:dLbls>
          <c:showLegendKey val="0"/>
          <c:showVal val="1"/>
          <c:showCatName val="0"/>
          <c:showSerName val="0"/>
          <c:showPercent val="0"/>
          <c:showBubbleSize val="0"/>
        </c:dLbls>
        <c:gapWidth val="150"/>
        <c:overlap val="-25"/>
        <c:axId val="99532800"/>
        <c:axId val="99534336"/>
      </c:barChart>
      <c:catAx>
        <c:axId val="99532800"/>
        <c:scaling>
          <c:orientation val="minMax"/>
        </c:scaling>
        <c:delete val="1"/>
        <c:axPos val="b"/>
        <c:majorTickMark val="none"/>
        <c:minorTickMark val="none"/>
        <c:tickLblPos val="nextTo"/>
        <c:crossAx val="99534336"/>
        <c:crosses val="autoZero"/>
        <c:auto val="1"/>
        <c:lblAlgn val="ctr"/>
        <c:lblOffset val="100"/>
        <c:noMultiLvlLbl val="0"/>
      </c:catAx>
      <c:valAx>
        <c:axId val="99534336"/>
        <c:scaling>
          <c:orientation val="minMax"/>
        </c:scaling>
        <c:delete val="1"/>
        <c:axPos val="l"/>
        <c:numFmt formatCode="General" sourceLinked="1"/>
        <c:majorTickMark val="none"/>
        <c:minorTickMark val="none"/>
        <c:tickLblPos val="none"/>
        <c:crossAx val="99532800"/>
        <c:crosses val="autoZero"/>
        <c:crossBetween val="between"/>
      </c:valAx>
    </c:plotArea>
    <c:plotVisOnly val="1"/>
    <c:dispBlanksAs val="gap"/>
    <c:showDLblsOverMax val="0"/>
  </c:chart>
  <c:txPr>
    <a:bodyPr/>
    <a:lstStyle/>
    <a:p>
      <a:pPr>
        <a:defRPr sz="1800"/>
      </a:pPr>
      <a:endParaRPr lang="ru-RU"/>
    </a:p>
  </c:txPr>
  <c:externalData r:id="rId2">
    <c:autoUpdate val="0"/>
  </c:externalData>
  <c:userShapes r:id="rId3"/>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9100164041994747"/>
          <c:y val="4.0585875984251965E-2"/>
          <c:w val="0.64592027559055143"/>
          <c:h val="0.79480216535433057"/>
        </c:manualLayout>
      </c:layout>
      <c:barChart>
        <c:barDir val="col"/>
        <c:grouping val="clustered"/>
        <c:varyColors val="0"/>
        <c:ser>
          <c:idx val="0"/>
          <c:order val="0"/>
          <c:tx>
            <c:strRef>
              <c:f>Лист1!$B$1</c:f>
              <c:strCache>
                <c:ptCount val="1"/>
                <c:pt idx="0">
                  <c:v>2017</c:v>
                </c:pt>
              </c:strCache>
            </c:strRef>
          </c:tx>
          <c:invertIfNegative val="0"/>
          <c:cat>
            <c:numRef>
              <c:f>Лист1!$A$2</c:f>
              <c:numCache>
                <c:formatCode>General</c:formatCode>
                <c:ptCount val="1"/>
              </c:numCache>
            </c:numRef>
          </c:cat>
          <c:val>
            <c:numRef>
              <c:f>Лист1!$B$2</c:f>
              <c:numCache>
                <c:formatCode>0.00%</c:formatCode>
                <c:ptCount val="1"/>
                <c:pt idx="0">
                  <c:v>0.996</c:v>
                </c:pt>
              </c:numCache>
            </c:numRef>
          </c:val>
        </c:ser>
        <c:ser>
          <c:idx val="1"/>
          <c:order val="1"/>
          <c:tx>
            <c:strRef>
              <c:f>Лист1!$C$1</c:f>
              <c:strCache>
                <c:ptCount val="1"/>
                <c:pt idx="0">
                  <c:v>2018</c:v>
                </c:pt>
              </c:strCache>
            </c:strRef>
          </c:tx>
          <c:invertIfNegative val="0"/>
          <c:cat>
            <c:numRef>
              <c:f>Лист1!$A$2</c:f>
              <c:numCache>
                <c:formatCode>General</c:formatCode>
                <c:ptCount val="1"/>
              </c:numCache>
            </c:numRef>
          </c:cat>
          <c:val>
            <c:numRef>
              <c:f>Лист1!$C$2</c:f>
              <c:numCache>
                <c:formatCode>0.00%</c:formatCode>
                <c:ptCount val="1"/>
                <c:pt idx="0">
                  <c:v>0.98699999999999999</c:v>
                </c:pt>
              </c:numCache>
            </c:numRef>
          </c:val>
        </c:ser>
        <c:ser>
          <c:idx val="2"/>
          <c:order val="2"/>
          <c:tx>
            <c:strRef>
              <c:f>Лист1!$D$1</c:f>
              <c:strCache>
                <c:ptCount val="1"/>
                <c:pt idx="0">
                  <c:v>2019</c:v>
                </c:pt>
              </c:strCache>
            </c:strRef>
          </c:tx>
          <c:invertIfNegative val="0"/>
          <c:cat>
            <c:numRef>
              <c:f>Лист1!$A$2</c:f>
              <c:numCache>
                <c:formatCode>General</c:formatCode>
                <c:ptCount val="1"/>
              </c:numCache>
            </c:numRef>
          </c:cat>
          <c:val>
            <c:numRef>
              <c:f>Лист1!$D$2</c:f>
              <c:numCache>
                <c:formatCode>0.00%</c:formatCode>
                <c:ptCount val="1"/>
                <c:pt idx="0">
                  <c:v>0.98099999999999998</c:v>
                </c:pt>
              </c:numCache>
            </c:numRef>
          </c:val>
        </c:ser>
        <c:dLbls>
          <c:showLegendKey val="0"/>
          <c:showVal val="1"/>
          <c:showCatName val="0"/>
          <c:showSerName val="0"/>
          <c:showPercent val="0"/>
          <c:showBubbleSize val="0"/>
        </c:dLbls>
        <c:gapWidth val="150"/>
        <c:axId val="106812928"/>
        <c:axId val="106814464"/>
      </c:barChart>
      <c:catAx>
        <c:axId val="106812928"/>
        <c:scaling>
          <c:orientation val="minMax"/>
        </c:scaling>
        <c:delete val="0"/>
        <c:axPos val="b"/>
        <c:numFmt formatCode="General" sourceLinked="1"/>
        <c:majorTickMark val="out"/>
        <c:minorTickMark val="none"/>
        <c:tickLblPos val="nextTo"/>
        <c:crossAx val="106814464"/>
        <c:crosses val="autoZero"/>
        <c:auto val="1"/>
        <c:lblAlgn val="ctr"/>
        <c:lblOffset val="100"/>
        <c:noMultiLvlLbl val="0"/>
      </c:catAx>
      <c:valAx>
        <c:axId val="106814464"/>
        <c:scaling>
          <c:orientation val="minMax"/>
        </c:scaling>
        <c:delete val="0"/>
        <c:axPos val="l"/>
        <c:majorGridlines/>
        <c:numFmt formatCode="0.00%" sourceLinked="1"/>
        <c:majorTickMark val="out"/>
        <c:minorTickMark val="none"/>
        <c:tickLblPos val="nextTo"/>
        <c:crossAx val="106812928"/>
        <c:crosses val="autoZero"/>
        <c:crossBetween val="between"/>
      </c:valAx>
    </c:plotArea>
    <c:legend>
      <c:legendPos val="r"/>
      <c:layout/>
      <c:overlay val="0"/>
    </c:legend>
    <c:plotVisOnly val="1"/>
    <c:dispBlanksAs val="gap"/>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Лист1!$B$1</c:f>
              <c:strCache>
                <c:ptCount val="1"/>
                <c:pt idx="0">
                  <c:v>РФ</c:v>
                </c:pt>
              </c:strCache>
            </c:strRef>
          </c:tx>
          <c:invertIfNegative val="0"/>
          <c:dLbls>
            <c:txPr>
              <a:bodyPr/>
              <a:lstStyle/>
              <a:p>
                <a:pPr>
                  <a:defRPr sz="900"/>
                </a:pPr>
                <a:endParaRPr lang="ru-RU"/>
              </a:p>
            </c:txPr>
            <c:dLblPos val="outEnd"/>
            <c:showLegendKey val="0"/>
            <c:showVal val="1"/>
            <c:showCatName val="0"/>
            <c:showSerName val="0"/>
            <c:showPercent val="0"/>
            <c:showBubbleSize val="0"/>
            <c:showLeaderLines val="0"/>
          </c:dLbls>
          <c:cat>
            <c:strRef>
              <c:f>Лист1!$A$2:$A$4</c:f>
              <c:strCache>
                <c:ptCount val="3"/>
                <c:pt idx="0">
                  <c:v>русский язык</c:v>
                </c:pt>
                <c:pt idx="1">
                  <c:v>математика</c:v>
                </c:pt>
                <c:pt idx="2">
                  <c:v>окружающий мир</c:v>
                </c:pt>
              </c:strCache>
            </c:strRef>
          </c:cat>
          <c:val>
            <c:numRef>
              <c:f>Лист1!$B$2:$B$4</c:f>
              <c:numCache>
                <c:formatCode>General</c:formatCode>
                <c:ptCount val="3"/>
                <c:pt idx="0">
                  <c:v>95.4</c:v>
                </c:pt>
                <c:pt idx="1">
                  <c:v>97.6</c:v>
                </c:pt>
                <c:pt idx="2">
                  <c:v>99.1</c:v>
                </c:pt>
              </c:numCache>
            </c:numRef>
          </c:val>
        </c:ser>
        <c:ser>
          <c:idx val="1"/>
          <c:order val="1"/>
          <c:tx>
            <c:strRef>
              <c:f>Лист1!$C$1</c:f>
              <c:strCache>
                <c:ptCount val="1"/>
                <c:pt idx="0">
                  <c:v>ПК</c:v>
                </c:pt>
              </c:strCache>
            </c:strRef>
          </c:tx>
          <c:invertIfNegative val="0"/>
          <c:dLbls>
            <c:txPr>
              <a:bodyPr/>
              <a:lstStyle/>
              <a:p>
                <a:pPr>
                  <a:defRPr sz="900"/>
                </a:pPr>
                <a:endParaRPr lang="ru-RU"/>
              </a:p>
            </c:txPr>
            <c:dLblPos val="outEnd"/>
            <c:showLegendKey val="0"/>
            <c:showVal val="1"/>
            <c:showCatName val="0"/>
            <c:showSerName val="0"/>
            <c:showPercent val="0"/>
            <c:showBubbleSize val="0"/>
            <c:showLeaderLines val="0"/>
          </c:dLbls>
          <c:cat>
            <c:strRef>
              <c:f>Лист1!$A$2:$A$4</c:f>
              <c:strCache>
                <c:ptCount val="3"/>
                <c:pt idx="0">
                  <c:v>русский язык</c:v>
                </c:pt>
                <c:pt idx="1">
                  <c:v>математика</c:v>
                </c:pt>
                <c:pt idx="2">
                  <c:v>окружающий мир</c:v>
                </c:pt>
              </c:strCache>
            </c:strRef>
          </c:cat>
          <c:val>
            <c:numRef>
              <c:f>Лист1!$C$2:$C$4</c:f>
              <c:numCache>
                <c:formatCode>General</c:formatCode>
                <c:ptCount val="3"/>
                <c:pt idx="0">
                  <c:v>96.5</c:v>
                </c:pt>
                <c:pt idx="1">
                  <c:v>98.5</c:v>
                </c:pt>
                <c:pt idx="2">
                  <c:v>99.8</c:v>
                </c:pt>
              </c:numCache>
            </c:numRef>
          </c:val>
        </c:ser>
        <c:ser>
          <c:idx val="2"/>
          <c:order val="2"/>
          <c:tx>
            <c:strRef>
              <c:f>Лист1!$D$1</c:f>
              <c:strCache>
                <c:ptCount val="1"/>
                <c:pt idx="0">
                  <c:v>РН</c:v>
                </c:pt>
              </c:strCache>
            </c:strRef>
          </c:tx>
          <c:invertIfNegative val="0"/>
          <c:dLbls>
            <c:txPr>
              <a:bodyPr/>
              <a:lstStyle/>
              <a:p>
                <a:pPr>
                  <a:defRPr sz="900"/>
                </a:pPr>
                <a:endParaRPr lang="ru-RU"/>
              </a:p>
            </c:txPr>
            <c:dLblPos val="outEnd"/>
            <c:showLegendKey val="0"/>
            <c:showVal val="1"/>
            <c:showCatName val="0"/>
            <c:showSerName val="0"/>
            <c:showPercent val="0"/>
            <c:showBubbleSize val="0"/>
            <c:showLeaderLines val="0"/>
          </c:dLbls>
          <c:cat>
            <c:strRef>
              <c:f>Лист1!$A$2:$A$4</c:f>
              <c:strCache>
                <c:ptCount val="3"/>
                <c:pt idx="0">
                  <c:v>русский язык</c:v>
                </c:pt>
                <c:pt idx="1">
                  <c:v>математика</c:v>
                </c:pt>
                <c:pt idx="2">
                  <c:v>окружающий мир</c:v>
                </c:pt>
              </c:strCache>
            </c:strRef>
          </c:cat>
          <c:val>
            <c:numRef>
              <c:f>Лист1!$D$2:$D$4</c:f>
              <c:numCache>
                <c:formatCode>General</c:formatCode>
                <c:ptCount val="3"/>
                <c:pt idx="0">
                  <c:v>94.9</c:v>
                </c:pt>
                <c:pt idx="1">
                  <c:v>96.7</c:v>
                </c:pt>
                <c:pt idx="2">
                  <c:v>98.9</c:v>
                </c:pt>
              </c:numCache>
            </c:numRef>
          </c:val>
        </c:ser>
        <c:dLbls>
          <c:showLegendKey val="0"/>
          <c:showVal val="0"/>
          <c:showCatName val="0"/>
          <c:showSerName val="0"/>
          <c:showPercent val="0"/>
          <c:showBubbleSize val="0"/>
        </c:dLbls>
        <c:gapWidth val="150"/>
        <c:axId val="117650560"/>
        <c:axId val="117652096"/>
      </c:barChart>
      <c:catAx>
        <c:axId val="117650560"/>
        <c:scaling>
          <c:orientation val="minMax"/>
        </c:scaling>
        <c:delete val="0"/>
        <c:axPos val="b"/>
        <c:majorTickMark val="out"/>
        <c:minorTickMark val="none"/>
        <c:tickLblPos val="nextTo"/>
        <c:txPr>
          <a:bodyPr/>
          <a:lstStyle/>
          <a:p>
            <a:pPr>
              <a:defRPr sz="900"/>
            </a:pPr>
            <a:endParaRPr lang="ru-RU"/>
          </a:p>
        </c:txPr>
        <c:crossAx val="117652096"/>
        <c:crosses val="autoZero"/>
        <c:auto val="1"/>
        <c:lblAlgn val="ctr"/>
        <c:lblOffset val="100"/>
        <c:noMultiLvlLbl val="0"/>
      </c:catAx>
      <c:valAx>
        <c:axId val="117652096"/>
        <c:scaling>
          <c:orientation val="minMax"/>
        </c:scaling>
        <c:delete val="0"/>
        <c:axPos val="l"/>
        <c:majorGridlines/>
        <c:numFmt formatCode="General" sourceLinked="1"/>
        <c:majorTickMark val="out"/>
        <c:minorTickMark val="none"/>
        <c:tickLblPos val="nextTo"/>
        <c:txPr>
          <a:bodyPr/>
          <a:lstStyle/>
          <a:p>
            <a:pPr>
              <a:defRPr sz="1050"/>
            </a:pPr>
            <a:endParaRPr lang="ru-RU"/>
          </a:p>
        </c:txPr>
        <c:crossAx val="117650560"/>
        <c:crosses val="autoZero"/>
        <c:crossBetween val="between"/>
      </c:valAx>
    </c:plotArea>
    <c:legend>
      <c:legendPos val="r"/>
      <c:layout/>
      <c:overlay val="0"/>
      <c:txPr>
        <a:bodyPr/>
        <a:lstStyle/>
        <a:p>
          <a:pPr>
            <a:defRPr sz="1100"/>
          </a:pPr>
          <a:endParaRPr lang="ru-RU"/>
        </a:p>
      </c:txPr>
    </c:legend>
    <c:plotVisOnly val="1"/>
    <c:dispBlanksAs val="gap"/>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A3C04F-13DE-4F7D-A095-30110DCAE8D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ru-RU"/>
        </a:p>
      </dgm:t>
    </dgm:pt>
    <dgm:pt modelId="{4D4EEDEC-BDA3-4F78-A6F8-84295505E1C6}">
      <dgm:prSet phldrT="[Текст]" custT="1"/>
      <dgm:spPr/>
      <dgm:t>
        <a:bodyPr/>
        <a:lstStyle/>
        <a:p>
          <a:r>
            <a:rPr lang="ru-RU" sz="2800" dirty="0"/>
            <a:t>1</a:t>
          </a:r>
        </a:p>
      </dgm:t>
    </dgm:pt>
    <dgm:pt modelId="{AEB26DE7-7D25-4FB3-AADC-2B03A091C01F}" type="parTrans" cxnId="{A5D0306B-4D0C-4C0E-8F81-0DE68AD6A04E}">
      <dgm:prSet/>
      <dgm:spPr/>
      <dgm:t>
        <a:bodyPr/>
        <a:lstStyle/>
        <a:p>
          <a:endParaRPr lang="ru-RU"/>
        </a:p>
      </dgm:t>
    </dgm:pt>
    <dgm:pt modelId="{CC1EB655-DBB9-4864-9B09-E022120EE47A}" type="sibTrans" cxnId="{A5D0306B-4D0C-4C0E-8F81-0DE68AD6A04E}">
      <dgm:prSet/>
      <dgm:spPr/>
      <dgm:t>
        <a:bodyPr/>
        <a:lstStyle/>
        <a:p>
          <a:endParaRPr lang="ru-RU"/>
        </a:p>
      </dgm:t>
    </dgm:pt>
    <dgm:pt modelId="{7915810D-1131-46B8-AB03-4BFD45374A56}">
      <dgm:prSet phldrT="[Текст]" custT="1"/>
      <dgm:spPr/>
      <dgm:t>
        <a:bodyPr/>
        <a:lstStyle/>
        <a:p>
          <a:r>
            <a:rPr lang="ru-RU" sz="2800" dirty="0"/>
            <a:t>2</a:t>
          </a:r>
        </a:p>
      </dgm:t>
    </dgm:pt>
    <dgm:pt modelId="{42F57E3E-952B-4377-811D-247BC83F7444}" type="parTrans" cxnId="{680DAA11-8C20-4B85-B355-9F059BE6C2C4}">
      <dgm:prSet/>
      <dgm:spPr/>
      <dgm:t>
        <a:bodyPr/>
        <a:lstStyle/>
        <a:p>
          <a:endParaRPr lang="ru-RU"/>
        </a:p>
      </dgm:t>
    </dgm:pt>
    <dgm:pt modelId="{44210093-CEDB-4C72-8E75-5D743054C2CE}" type="sibTrans" cxnId="{680DAA11-8C20-4B85-B355-9F059BE6C2C4}">
      <dgm:prSet/>
      <dgm:spPr/>
      <dgm:t>
        <a:bodyPr/>
        <a:lstStyle/>
        <a:p>
          <a:endParaRPr lang="ru-RU"/>
        </a:p>
      </dgm:t>
    </dgm:pt>
    <dgm:pt modelId="{5B0F7CAC-2768-456E-829D-F36BB91CD5C8}">
      <dgm:prSet phldrT="[Текст]" custT="1"/>
      <dgm:spPr>
        <a:solidFill>
          <a:srgbClr val="92D050">
            <a:alpha val="90000"/>
          </a:srgbClr>
        </a:solidFill>
      </dgm:spPr>
      <dgm:t>
        <a:bodyPr/>
        <a:lstStyle/>
        <a:p>
          <a:r>
            <a:rPr lang="ru-RU" sz="2000" dirty="0"/>
            <a:t>ВПР</a:t>
          </a:r>
        </a:p>
      </dgm:t>
    </dgm:pt>
    <dgm:pt modelId="{379D2BBE-0523-40C6-BF12-817C87A8560F}" type="parTrans" cxnId="{6CA6565E-7D47-4BFD-AB0B-DF9717B2B09E}">
      <dgm:prSet/>
      <dgm:spPr/>
      <dgm:t>
        <a:bodyPr/>
        <a:lstStyle/>
        <a:p>
          <a:endParaRPr lang="ru-RU"/>
        </a:p>
      </dgm:t>
    </dgm:pt>
    <dgm:pt modelId="{BBB8FF86-9F86-49C8-8C5A-2A88BE44063A}" type="sibTrans" cxnId="{6CA6565E-7D47-4BFD-AB0B-DF9717B2B09E}">
      <dgm:prSet/>
      <dgm:spPr/>
      <dgm:t>
        <a:bodyPr/>
        <a:lstStyle/>
        <a:p>
          <a:endParaRPr lang="ru-RU"/>
        </a:p>
      </dgm:t>
    </dgm:pt>
    <dgm:pt modelId="{3729AE34-EAA4-468F-BFBE-AE6837503885}">
      <dgm:prSet phldrT="[Текст]" custT="1"/>
      <dgm:spPr/>
      <dgm:t>
        <a:bodyPr/>
        <a:lstStyle/>
        <a:p>
          <a:r>
            <a:rPr lang="ru-RU" sz="2800" dirty="0"/>
            <a:t>3</a:t>
          </a:r>
        </a:p>
      </dgm:t>
    </dgm:pt>
    <dgm:pt modelId="{400C27B3-0CD5-49C1-BBC6-64631D99C2C6}" type="parTrans" cxnId="{BA640730-12F5-446B-BA27-8D14FFFB925F}">
      <dgm:prSet/>
      <dgm:spPr/>
      <dgm:t>
        <a:bodyPr/>
        <a:lstStyle/>
        <a:p>
          <a:endParaRPr lang="ru-RU"/>
        </a:p>
      </dgm:t>
    </dgm:pt>
    <dgm:pt modelId="{5E530196-EDF2-4453-90A7-58FD2338D280}" type="sibTrans" cxnId="{BA640730-12F5-446B-BA27-8D14FFFB925F}">
      <dgm:prSet/>
      <dgm:spPr/>
      <dgm:t>
        <a:bodyPr/>
        <a:lstStyle/>
        <a:p>
          <a:endParaRPr lang="ru-RU"/>
        </a:p>
      </dgm:t>
    </dgm:pt>
    <dgm:pt modelId="{F367E1D7-70F6-43A3-A571-1E7BB09A19B9}">
      <dgm:prSet phldrT="[Текст]" custT="1"/>
      <dgm:spPr>
        <a:solidFill>
          <a:srgbClr val="FFFF00">
            <a:alpha val="90000"/>
          </a:srgbClr>
        </a:solidFill>
      </dgm:spPr>
      <dgm:t>
        <a:bodyPr/>
        <a:lstStyle/>
        <a:p>
          <a:r>
            <a:rPr lang="ru-RU" sz="1400" dirty="0"/>
            <a:t>РМ</a:t>
          </a:r>
        </a:p>
      </dgm:t>
    </dgm:pt>
    <dgm:pt modelId="{748BEAD7-433B-43B5-88E3-69D4BCC73326}" type="parTrans" cxnId="{CCDB5B00-5FF3-4E1C-A6A2-78AA51246F26}">
      <dgm:prSet/>
      <dgm:spPr/>
      <dgm:t>
        <a:bodyPr/>
        <a:lstStyle/>
        <a:p>
          <a:endParaRPr lang="ru-RU"/>
        </a:p>
      </dgm:t>
    </dgm:pt>
    <dgm:pt modelId="{6E7B693E-7BC1-49CF-8E51-5F3B9747B62B}" type="sibTrans" cxnId="{CCDB5B00-5FF3-4E1C-A6A2-78AA51246F26}">
      <dgm:prSet/>
      <dgm:spPr/>
      <dgm:t>
        <a:bodyPr/>
        <a:lstStyle/>
        <a:p>
          <a:endParaRPr lang="ru-RU"/>
        </a:p>
      </dgm:t>
    </dgm:pt>
    <dgm:pt modelId="{B516BB2D-D2BD-471F-88CA-C5F3DBA312E6}">
      <dgm:prSet phldrT="[Текст]" custT="1"/>
      <dgm:spPr>
        <a:solidFill>
          <a:srgbClr val="FFFF00">
            <a:alpha val="90000"/>
          </a:srgbClr>
        </a:solidFill>
      </dgm:spPr>
      <dgm:t>
        <a:bodyPr/>
        <a:lstStyle/>
        <a:p>
          <a:r>
            <a:rPr lang="ru-RU" sz="1400" dirty="0"/>
            <a:t>РМ</a:t>
          </a:r>
        </a:p>
      </dgm:t>
    </dgm:pt>
    <dgm:pt modelId="{CD426898-2CF0-4C96-AF2D-136E41CDD565}" type="parTrans" cxnId="{F130606F-D447-4FDF-8F5E-4D85B311FA49}">
      <dgm:prSet/>
      <dgm:spPr/>
      <dgm:t>
        <a:bodyPr/>
        <a:lstStyle/>
        <a:p>
          <a:endParaRPr lang="ru-RU"/>
        </a:p>
      </dgm:t>
    </dgm:pt>
    <dgm:pt modelId="{451A2E8E-91E3-4BED-AD67-45CF05AEE2C7}" type="sibTrans" cxnId="{F130606F-D447-4FDF-8F5E-4D85B311FA49}">
      <dgm:prSet/>
      <dgm:spPr/>
      <dgm:t>
        <a:bodyPr/>
        <a:lstStyle/>
        <a:p>
          <a:endParaRPr lang="ru-RU"/>
        </a:p>
      </dgm:t>
    </dgm:pt>
    <dgm:pt modelId="{02042460-713F-4860-AC46-2CBEA8E8F080}">
      <dgm:prSet phldrT="[Текст]" custT="1"/>
      <dgm:spPr>
        <a:solidFill>
          <a:srgbClr val="00B0F0">
            <a:alpha val="90000"/>
          </a:srgbClr>
        </a:solidFill>
      </dgm:spPr>
      <dgm:t>
        <a:bodyPr/>
        <a:lstStyle/>
        <a:p>
          <a:r>
            <a:rPr lang="en-US" sz="1600" b="1" dirty="0"/>
            <a:t>TIMSS</a:t>
          </a:r>
          <a:endParaRPr lang="ru-RU" sz="1600" b="1" dirty="0"/>
        </a:p>
      </dgm:t>
    </dgm:pt>
    <dgm:pt modelId="{C9816D87-4073-4F31-AFDD-1C50B16613DE}" type="parTrans" cxnId="{7E038B65-450B-4F3E-829E-58D7357C7B55}">
      <dgm:prSet/>
      <dgm:spPr/>
      <dgm:t>
        <a:bodyPr/>
        <a:lstStyle/>
        <a:p>
          <a:endParaRPr lang="ru-RU"/>
        </a:p>
      </dgm:t>
    </dgm:pt>
    <dgm:pt modelId="{C4EC5D16-74B3-4FE6-B787-CD4F6A4667B3}" type="sibTrans" cxnId="{7E038B65-450B-4F3E-829E-58D7357C7B55}">
      <dgm:prSet/>
      <dgm:spPr/>
      <dgm:t>
        <a:bodyPr/>
        <a:lstStyle/>
        <a:p>
          <a:endParaRPr lang="ru-RU"/>
        </a:p>
      </dgm:t>
    </dgm:pt>
    <dgm:pt modelId="{500136BE-018E-4224-BA17-4DDD5D64D937}">
      <dgm:prSet phldrT="[Текст]" custT="1"/>
      <dgm:spPr>
        <a:solidFill>
          <a:srgbClr val="00B0F0">
            <a:alpha val="90000"/>
          </a:srgbClr>
        </a:solidFill>
      </dgm:spPr>
      <dgm:t>
        <a:bodyPr/>
        <a:lstStyle/>
        <a:p>
          <a:r>
            <a:rPr lang="en-US" sz="1800" b="1" dirty="0"/>
            <a:t>PISA</a:t>
          </a:r>
          <a:endParaRPr lang="ru-RU" sz="1800" b="1" dirty="0"/>
        </a:p>
      </dgm:t>
    </dgm:pt>
    <dgm:pt modelId="{191DFEEB-A45F-4265-991C-D0AA7E6C0FA6}" type="parTrans" cxnId="{07DAD81C-B455-4A92-914E-3DB5E2156610}">
      <dgm:prSet/>
      <dgm:spPr/>
      <dgm:t>
        <a:bodyPr/>
        <a:lstStyle/>
        <a:p>
          <a:endParaRPr lang="ru-RU"/>
        </a:p>
      </dgm:t>
    </dgm:pt>
    <dgm:pt modelId="{83A59AA5-F265-4A22-B06B-BE23C95BCC05}" type="sibTrans" cxnId="{07DAD81C-B455-4A92-914E-3DB5E2156610}">
      <dgm:prSet/>
      <dgm:spPr/>
      <dgm:t>
        <a:bodyPr/>
        <a:lstStyle/>
        <a:p>
          <a:endParaRPr lang="ru-RU"/>
        </a:p>
      </dgm:t>
    </dgm:pt>
    <dgm:pt modelId="{0F423811-F9AB-44B8-9307-856EACD03559}">
      <dgm:prSet phldrT="[Текст]" custT="1"/>
      <dgm:spPr>
        <a:solidFill>
          <a:srgbClr val="00B0F0">
            <a:alpha val="90000"/>
          </a:srgbClr>
        </a:solidFill>
      </dgm:spPr>
      <dgm:t>
        <a:bodyPr/>
        <a:lstStyle/>
        <a:p>
          <a:r>
            <a:rPr lang="en-US" sz="1800" b="1" dirty="0"/>
            <a:t>PISA</a:t>
          </a:r>
          <a:endParaRPr lang="ru-RU" sz="1800" b="1" dirty="0"/>
        </a:p>
      </dgm:t>
    </dgm:pt>
    <dgm:pt modelId="{B7698DD0-2BEC-4050-A2D6-AE8B9EDEEB42}" type="parTrans" cxnId="{C9E2886B-4D0E-43B6-AC7C-C8A3F440E452}">
      <dgm:prSet/>
      <dgm:spPr/>
      <dgm:t>
        <a:bodyPr/>
        <a:lstStyle/>
        <a:p>
          <a:endParaRPr lang="ru-RU"/>
        </a:p>
      </dgm:t>
    </dgm:pt>
    <dgm:pt modelId="{6CB60EA6-CAAC-46CE-893A-A4D204287232}" type="sibTrans" cxnId="{C9E2886B-4D0E-43B6-AC7C-C8A3F440E452}">
      <dgm:prSet/>
      <dgm:spPr/>
      <dgm:t>
        <a:bodyPr/>
        <a:lstStyle/>
        <a:p>
          <a:endParaRPr lang="ru-RU"/>
        </a:p>
      </dgm:t>
    </dgm:pt>
    <dgm:pt modelId="{2AE45553-F0B3-42D4-8596-C0D038410851}">
      <dgm:prSet phldrT="[Текст]" custT="1"/>
      <dgm:spPr/>
      <dgm:t>
        <a:bodyPr/>
        <a:lstStyle/>
        <a:p>
          <a:r>
            <a:rPr lang="ru-RU" sz="2800" dirty="0"/>
            <a:t>11</a:t>
          </a:r>
        </a:p>
      </dgm:t>
    </dgm:pt>
    <dgm:pt modelId="{70540C75-2720-401C-93AC-9A5F6C89519F}" type="parTrans" cxnId="{C04C54C3-A0A6-4A19-B064-D01B1C216F8C}">
      <dgm:prSet/>
      <dgm:spPr/>
      <dgm:t>
        <a:bodyPr/>
        <a:lstStyle/>
        <a:p>
          <a:endParaRPr lang="ru-RU"/>
        </a:p>
      </dgm:t>
    </dgm:pt>
    <dgm:pt modelId="{D1FBD2CA-DA60-4461-A3E3-85B23DF53888}" type="sibTrans" cxnId="{C04C54C3-A0A6-4A19-B064-D01B1C216F8C}">
      <dgm:prSet/>
      <dgm:spPr/>
      <dgm:t>
        <a:bodyPr/>
        <a:lstStyle/>
        <a:p>
          <a:endParaRPr lang="ru-RU"/>
        </a:p>
      </dgm:t>
    </dgm:pt>
    <dgm:pt modelId="{B793504B-8097-47F7-B8FE-4DC5256CD01E}">
      <dgm:prSet phldrT="[Текст]"/>
      <dgm:spPr>
        <a:solidFill>
          <a:srgbClr val="FF0000">
            <a:alpha val="90000"/>
          </a:srgbClr>
        </a:solidFill>
      </dgm:spPr>
      <dgm:t>
        <a:bodyPr/>
        <a:lstStyle/>
        <a:p>
          <a:r>
            <a:rPr lang="ru-RU" dirty="0"/>
            <a:t>сочинение</a:t>
          </a:r>
        </a:p>
      </dgm:t>
    </dgm:pt>
    <dgm:pt modelId="{4552E903-25E0-4648-8D17-5135D973AEA7}" type="parTrans" cxnId="{9AB583D2-D99B-4DBB-8181-14C7747A4059}">
      <dgm:prSet/>
      <dgm:spPr/>
      <dgm:t>
        <a:bodyPr/>
        <a:lstStyle/>
        <a:p>
          <a:endParaRPr lang="ru-RU"/>
        </a:p>
      </dgm:t>
    </dgm:pt>
    <dgm:pt modelId="{C8154DAB-8F35-497B-A0CC-082B1B7F496F}" type="sibTrans" cxnId="{9AB583D2-D99B-4DBB-8181-14C7747A4059}">
      <dgm:prSet/>
      <dgm:spPr/>
      <dgm:t>
        <a:bodyPr/>
        <a:lstStyle/>
        <a:p>
          <a:endParaRPr lang="ru-RU"/>
        </a:p>
      </dgm:t>
    </dgm:pt>
    <dgm:pt modelId="{01B53D52-6870-4F06-9F94-AF5851A5D997}">
      <dgm:prSet phldrT="[Текст]" custT="1"/>
      <dgm:spPr>
        <a:solidFill>
          <a:srgbClr val="00B0F0">
            <a:alpha val="90000"/>
          </a:srgbClr>
        </a:solidFill>
      </dgm:spPr>
      <dgm:t>
        <a:bodyPr/>
        <a:lstStyle/>
        <a:p>
          <a:r>
            <a:rPr lang="en-US" sz="1600" b="1" dirty="0"/>
            <a:t>TIMSS</a:t>
          </a:r>
          <a:endParaRPr lang="ru-RU" sz="1600" b="1" dirty="0"/>
        </a:p>
      </dgm:t>
    </dgm:pt>
    <dgm:pt modelId="{ABC4B452-3160-4BF9-BC74-54E5D702A4BE}" type="parTrans" cxnId="{2BEF9756-EF77-45CA-A11A-6BE1CB4C4196}">
      <dgm:prSet/>
      <dgm:spPr/>
      <dgm:t>
        <a:bodyPr/>
        <a:lstStyle/>
        <a:p>
          <a:endParaRPr lang="ru-RU"/>
        </a:p>
      </dgm:t>
    </dgm:pt>
    <dgm:pt modelId="{70D18DE9-E6BA-4155-8531-0CF893ECF5B0}" type="sibTrans" cxnId="{2BEF9756-EF77-45CA-A11A-6BE1CB4C4196}">
      <dgm:prSet/>
      <dgm:spPr/>
      <dgm:t>
        <a:bodyPr/>
        <a:lstStyle/>
        <a:p>
          <a:endParaRPr lang="ru-RU"/>
        </a:p>
      </dgm:t>
    </dgm:pt>
    <dgm:pt modelId="{C522C356-F369-4CF6-80F2-F45FDB8FE1BC}">
      <dgm:prSet phldrT="[Текст]" custT="1"/>
      <dgm:spPr>
        <a:solidFill>
          <a:srgbClr val="00B0F0">
            <a:alpha val="90000"/>
          </a:srgbClr>
        </a:solidFill>
      </dgm:spPr>
      <dgm:t>
        <a:bodyPr/>
        <a:lstStyle/>
        <a:p>
          <a:r>
            <a:rPr lang="en-US" sz="1600" b="1" dirty="0"/>
            <a:t>TIMSS</a:t>
          </a:r>
          <a:endParaRPr lang="ru-RU" sz="1600" b="1" dirty="0"/>
        </a:p>
      </dgm:t>
    </dgm:pt>
    <dgm:pt modelId="{50E0E35E-1384-432D-B392-AB46E8DD1802}" type="parTrans" cxnId="{7EFE8A87-6FDB-4E84-AC49-2452A2512081}">
      <dgm:prSet/>
      <dgm:spPr/>
      <dgm:t>
        <a:bodyPr/>
        <a:lstStyle/>
        <a:p>
          <a:endParaRPr lang="ru-RU"/>
        </a:p>
      </dgm:t>
    </dgm:pt>
    <dgm:pt modelId="{7FAB3434-98FF-4C62-BFB4-B32BE867B111}" type="sibTrans" cxnId="{7EFE8A87-6FDB-4E84-AC49-2452A2512081}">
      <dgm:prSet/>
      <dgm:spPr/>
      <dgm:t>
        <a:bodyPr/>
        <a:lstStyle/>
        <a:p>
          <a:endParaRPr lang="ru-RU"/>
        </a:p>
      </dgm:t>
    </dgm:pt>
    <dgm:pt modelId="{298CD333-2637-46DE-A4E2-C95F7D7DBD6C}">
      <dgm:prSet phldrT="[Текст]" custT="1"/>
      <dgm:spPr/>
      <dgm:t>
        <a:bodyPr/>
        <a:lstStyle/>
        <a:p>
          <a:r>
            <a:rPr lang="ru-RU" sz="2800" dirty="0"/>
            <a:t>4</a:t>
          </a:r>
        </a:p>
      </dgm:t>
    </dgm:pt>
    <dgm:pt modelId="{EDB26BFB-DAB7-4138-A8BB-A2C0E08F01AF}" type="parTrans" cxnId="{41B7762C-3250-4E1A-80AE-ECA7F001F2F8}">
      <dgm:prSet/>
      <dgm:spPr/>
      <dgm:t>
        <a:bodyPr/>
        <a:lstStyle/>
        <a:p>
          <a:endParaRPr lang="ru-RU"/>
        </a:p>
      </dgm:t>
    </dgm:pt>
    <dgm:pt modelId="{5C7AC7D6-D3BF-426F-81A3-3F7D2B8031FC}" type="sibTrans" cxnId="{41B7762C-3250-4E1A-80AE-ECA7F001F2F8}">
      <dgm:prSet/>
      <dgm:spPr/>
      <dgm:t>
        <a:bodyPr/>
        <a:lstStyle/>
        <a:p>
          <a:endParaRPr lang="ru-RU"/>
        </a:p>
      </dgm:t>
    </dgm:pt>
    <dgm:pt modelId="{E7C9A478-B68D-4248-8C99-9E723376F24F}">
      <dgm:prSet phldrT="[Текст]" custT="1"/>
      <dgm:spPr>
        <a:solidFill>
          <a:srgbClr val="92D050">
            <a:alpha val="90000"/>
          </a:srgbClr>
        </a:solidFill>
      </dgm:spPr>
      <dgm:t>
        <a:bodyPr/>
        <a:lstStyle/>
        <a:p>
          <a:r>
            <a:rPr lang="ru-RU" sz="1400" dirty="0"/>
            <a:t>ВПР</a:t>
          </a:r>
        </a:p>
      </dgm:t>
    </dgm:pt>
    <dgm:pt modelId="{380149B5-1822-4D56-8DB9-6404206F2432}" type="parTrans" cxnId="{396DEA75-69FA-4947-8AD8-CF8E48C511D0}">
      <dgm:prSet/>
      <dgm:spPr/>
      <dgm:t>
        <a:bodyPr/>
        <a:lstStyle/>
        <a:p>
          <a:endParaRPr lang="ru-RU"/>
        </a:p>
      </dgm:t>
    </dgm:pt>
    <dgm:pt modelId="{0DD2992D-34B2-4B20-B38B-7478542992F0}" type="sibTrans" cxnId="{396DEA75-69FA-4947-8AD8-CF8E48C511D0}">
      <dgm:prSet/>
      <dgm:spPr/>
      <dgm:t>
        <a:bodyPr/>
        <a:lstStyle/>
        <a:p>
          <a:endParaRPr lang="ru-RU"/>
        </a:p>
      </dgm:t>
    </dgm:pt>
    <dgm:pt modelId="{ADA1D40C-FDF8-4F9F-8B03-506F6942E57D}">
      <dgm:prSet phldrT="[Текст]" custT="1"/>
      <dgm:spPr>
        <a:solidFill>
          <a:srgbClr val="00B0F0">
            <a:alpha val="90000"/>
          </a:srgbClr>
        </a:solidFill>
      </dgm:spPr>
      <dgm:t>
        <a:bodyPr/>
        <a:lstStyle/>
        <a:p>
          <a:r>
            <a:rPr lang="en-US" sz="1800" b="1" dirty="0"/>
            <a:t>PIRLS</a:t>
          </a:r>
          <a:endParaRPr lang="ru-RU" sz="1800" b="1" dirty="0"/>
        </a:p>
      </dgm:t>
    </dgm:pt>
    <dgm:pt modelId="{F8341FBA-472C-410B-8056-EA4AEF3019BA}" type="parTrans" cxnId="{5B88641E-6D65-4E1B-82B6-77500D384438}">
      <dgm:prSet/>
      <dgm:spPr/>
      <dgm:t>
        <a:bodyPr/>
        <a:lstStyle/>
        <a:p>
          <a:endParaRPr lang="ru-RU"/>
        </a:p>
      </dgm:t>
    </dgm:pt>
    <dgm:pt modelId="{29353996-A270-4B1F-A542-8D410E25D0B2}" type="sibTrans" cxnId="{5B88641E-6D65-4E1B-82B6-77500D384438}">
      <dgm:prSet/>
      <dgm:spPr/>
      <dgm:t>
        <a:bodyPr/>
        <a:lstStyle/>
        <a:p>
          <a:endParaRPr lang="ru-RU"/>
        </a:p>
      </dgm:t>
    </dgm:pt>
    <dgm:pt modelId="{422104E5-8CEF-461B-A63C-4D0D04B7AC24}">
      <dgm:prSet phldrT="[Текст]" custT="1"/>
      <dgm:spPr/>
      <dgm:t>
        <a:bodyPr/>
        <a:lstStyle/>
        <a:p>
          <a:r>
            <a:rPr lang="ru-RU" sz="2800" dirty="0"/>
            <a:t>5</a:t>
          </a:r>
        </a:p>
      </dgm:t>
    </dgm:pt>
    <dgm:pt modelId="{241C4942-7534-4083-92C4-218CC4BC1A35}" type="parTrans" cxnId="{14CC8964-67E2-4FB0-93CA-443B04E08B1D}">
      <dgm:prSet/>
      <dgm:spPr/>
      <dgm:t>
        <a:bodyPr/>
        <a:lstStyle/>
        <a:p>
          <a:endParaRPr lang="ru-RU"/>
        </a:p>
      </dgm:t>
    </dgm:pt>
    <dgm:pt modelId="{AC45F93D-BB35-40CC-AC8F-C7C4627A12F6}" type="sibTrans" cxnId="{14CC8964-67E2-4FB0-93CA-443B04E08B1D}">
      <dgm:prSet/>
      <dgm:spPr/>
      <dgm:t>
        <a:bodyPr/>
        <a:lstStyle/>
        <a:p>
          <a:endParaRPr lang="ru-RU"/>
        </a:p>
      </dgm:t>
    </dgm:pt>
    <dgm:pt modelId="{D974440E-62D7-4A39-BC6D-B131B89E08BA}">
      <dgm:prSet phldrT="[Текст]" custT="1"/>
      <dgm:spPr>
        <a:solidFill>
          <a:srgbClr val="92D050">
            <a:alpha val="90000"/>
          </a:srgbClr>
        </a:solidFill>
      </dgm:spPr>
      <dgm:t>
        <a:bodyPr/>
        <a:lstStyle/>
        <a:p>
          <a:r>
            <a:rPr lang="ru-RU" sz="1400" dirty="0"/>
            <a:t>ВПР</a:t>
          </a:r>
        </a:p>
      </dgm:t>
    </dgm:pt>
    <dgm:pt modelId="{4EFC1A3C-3D0F-43B0-803F-310F8FDFE621}" type="parTrans" cxnId="{945CED61-1E48-428C-B61E-7C7D2A40F8CA}">
      <dgm:prSet/>
      <dgm:spPr/>
      <dgm:t>
        <a:bodyPr/>
        <a:lstStyle/>
        <a:p>
          <a:endParaRPr lang="ru-RU"/>
        </a:p>
      </dgm:t>
    </dgm:pt>
    <dgm:pt modelId="{536C41C4-E0DC-4C97-988E-ECE261A6A09A}" type="sibTrans" cxnId="{945CED61-1E48-428C-B61E-7C7D2A40F8CA}">
      <dgm:prSet/>
      <dgm:spPr/>
      <dgm:t>
        <a:bodyPr/>
        <a:lstStyle/>
        <a:p>
          <a:endParaRPr lang="ru-RU"/>
        </a:p>
      </dgm:t>
    </dgm:pt>
    <dgm:pt modelId="{4592D6DC-BFF8-47D2-A493-85E2EE8B76D6}">
      <dgm:prSet phldrT="[Текст]" custT="1"/>
      <dgm:spPr>
        <a:solidFill>
          <a:schemeClr val="accent2">
            <a:lumMod val="40000"/>
            <a:lumOff val="60000"/>
            <a:alpha val="90000"/>
          </a:schemeClr>
        </a:solidFill>
      </dgm:spPr>
      <dgm:t>
        <a:bodyPr/>
        <a:lstStyle/>
        <a:p>
          <a:r>
            <a:rPr lang="ru-RU" sz="1400" dirty="0"/>
            <a:t>НИКО</a:t>
          </a:r>
        </a:p>
      </dgm:t>
    </dgm:pt>
    <dgm:pt modelId="{E2F5E511-4D48-40DC-90C0-4DCFF943132B}" type="parTrans" cxnId="{ADC850A4-576B-4984-858F-6F38C28F7A79}">
      <dgm:prSet/>
      <dgm:spPr/>
      <dgm:t>
        <a:bodyPr/>
        <a:lstStyle/>
        <a:p>
          <a:endParaRPr lang="ru-RU"/>
        </a:p>
      </dgm:t>
    </dgm:pt>
    <dgm:pt modelId="{B1867257-617F-4096-A0AA-E1587D9405FF}" type="sibTrans" cxnId="{ADC850A4-576B-4984-858F-6F38C28F7A79}">
      <dgm:prSet/>
      <dgm:spPr/>
      <dgm:t>
        <a:bodyPr/>
        <a:lstStyle/>
        <a:p>
          <a:endParaRPr lang="ru-RU"/>
        </a:p>
      </dgm:t>
    </dgm:pt>
    <dgm:pt modelId="{9AE5497C-1287-4B0C-B766-03DFF63FE42F}">
      <dgm:prSet phldrT="[Текст]" custT="1"/>
      <dgm:spPr>
        <a:solidFill>
          <a:srgbClr val="FFFF00">
            <a:alpha val="90000"/>
          </a:srgbClr>
        </a:solidFill>
      </dgm:spPr>
      <dgm:t>
        <a:bodyPr/>
        <a:lstStyle/>
        <a:p>
          <a:r>
            <a:rPr lang="ru-RU" sz="1400" dirty="0"/>
            <a:t>РМ</a:t>
          </a:r>
        </a:p>
      </dgm:t>
    </dgm:pt>
    <dgm:pt modelId="{628E6FBF-50A0-425B-AE5F-B464F4170EAC}" type="parTrans" cxnId="{5882797F-55B1-441B-AD92-B1FAF6B87B00}">
      <dgm:prSet/>
      <dgm:spPr/>
      <dgm:t>
        <a:bodyPr/>
        <a:lstStyle/>
        <a:p>
          <a:endParaRPr lang="ru-RU"/>
        </a:p>
      </dgm:t>
    </dgm:pt>
    <dgm:pt modelId="{6378DA71-3D00-4016-8898-7C8385D9B54F}" type="sibTrans" cxnId="{5882797F-55B1-441B-AD92-B1FAF6B87B00}">
      <dgm:prSet/>
      <dgm:spPr/>
      <dgm:t>
        <a:bodyPr/>
        <a:lstStyle/>
        <a:p>
          <a:endParaRPr lang="ru-RU"/>
        </a:p>
      </dgm:t>
    </dgm:pt>
    <dgm:pt modelId="{96ED48ED-4613-4D64-8659-5FA9A5F699D8}">
      <dgm:prSet phldrT="[Текст]" custT="1"/>
      <dgm:spPr>
        <a:solidFill>
          <a:srgbClr val="FFFF00">
            <a:alpha val="90000"/>
          </a:srgbClr>
        </a:solidFill>
      </dgm:spPr>
      <dgm:t>
        <a:bodyPr/>
        <a:lstStyle/>
        <a:p>
          <a:r>
            <a:rPr lang="ru-RU" sz="1400" dirty="0"/>
            <a:t>РМ</a:t>
          </a:r>
        </a:p>
      </dgm:t>
    </dgm:pt>
    <dgm:pt modelId="{819AE0E9-9D1A-4282-815C-02500190CA67}" type="parTrans" cxnId="{6910E1AF-187E-4BBA-A5ED-336F9C55C74E}">
      <dgm:prSet/>
      <dgm:spPr/>
      <dgm:t>
        <a:bodyPr/>
        <a:lstStyle/>
        <a:p>
          <a:endParaRPr lang="ru-RU"/>
        </a:p>
      </dgm:t>
    </dgm:pt>
    <dgm:pt modelId="{8B66250B-DFBF-4AEF-8CAB-F94187D1BADF}" type="sibTrans" cxnId="{6910E1AF-187E-4BBA-A5ED-336F9C55C74E}">
      <dgm:prSet/>
      <dgm:spPr/>
      <dgm:t>
        <a:bodyPr/>
        <a:lstStyle/>
        <a:p>
          <a:endParaRPr lang="ru-RU"/>
        </a:p>
      </dgm:t>
    </dgm:pt>
    <dgm:pt modelId="{607A7862-837E-4FE9-A5E3-25854BFF3B39}">
      <dgm:prSet phldrT="[Текст]" custT="1"/>
      <dgm:spPr/>
      <dgm:t>
        <a:bodyPr/>
        <a:lstStyle/>
        <a:p>
          <a:r>
            <a:rPr lang="ru-RU" sz="2800" dirty="0"/>
            <a:t>7</a:t>
          </a:r>
        </a:p>
      </dgm:t>
    </dgm:pt>
    <dgm:pt modelId="{E0AE578E-5F2C-4078-A561-71BCD101E423}" type="parTrans" cxnId="{29E57568-D6F9-4F6E-BBD1-5694040C4ABE}">
      <dgm:prSet/>
      <dgm:spPr/>
      <dgm:t>
        <a:bodyPr/>
        <a:lstStyle/>
        <a:p>
          <a:endParaRPr lang="ru-RU"/>
        </a:p>
      </dgm:t>
    </dgm:pt>
    <dgm:pt modelId="{AD553C03-39A9-4CEE-899A-313B029C71A1}" type="sibTrans" cxnId="{29E57568-D6F9-4F6E-BBD1-5694040C4ABE}">
      <dgm:prSet/>
      <dgm:spPr/>
      <dgm:t>
        <a:bodyPr/>
        <a:lstStyle/>
        <a:p>
          <a:endParaRPr lang="ru-RU"/>
        </a:p>
      </dgm:t>
    </dgm:pt>
    <dgm:pt modelId="{5F48EE4E-9EDE-4D8A-A234-0285F26019A7}">
      <dgm:prSet phldrT="[Текст]" custT="1"/>
      <dgm:spPr/>
      <dgm:t>
        <a:bodyPr/>
        <a:lstStyle/>
        <a:p>
          <a:r>
            <a:rPr lang="ru-RU" sz="2800" dirty="0"/>
            <a:t>6</a:t>
          </a:r>
        </a:p>
      </dgm:t>
    </dgm:pt>
    <dgm:pt modelId="{781BA3B8-D8F1-400D-B27C-BC7D770D9E05}" type="parTrans" cxnId="{9A231D89-C9E3-46B0-9CC8-D0C7E278F482}">
      <dgm:prSet/>
      <dgm:spPr/>
      <dgm:t>
        <a:bodyPr/>
        <a:lstStyle/>
        <a:p>
          <a:endParaRPr lang="ru-RU"/>
        </a:p>
      </dgm:t>
    </dgm:pt>
    <dgm:pt modelId="{6B983D45-EC72-4A49-9D3A-4820D7AB8CF5}" type="sibTrans" cxnId="{9A231D89-C9E3-46B0-9CC8-D0C7E278F482}">
      <dgm:prSet/>
      <dgm:spPr/>
      <dgm:t>
        <a:bodyPr/>
        <a:lstStyle/>
        <a:p>
          <a:endParaRPr lang="ru-RU"/>
        </a:p>
      </dgm:t>
    </dgm:pt>
    <dgm:pt modelId="{3CB0C9FC-D234-4206-A267-A3D21BF70AB1}">
      <dgm:prSet phldrT="[Текст]" custT="1"/>
      <dgm:spPr>
        <a:solidFill>
          <a:schemeClr val="accent2">
            <a:lumMod val="40000"/>
            <a:lumOff val="60000"/>
            <a:alpha val="90000"/>
          </a:schemeClr>
        </a:solidFill>
      </dgm:spPr>
      <dgm:t>
        <a:bodyPr/>
        <a:lstStyle/>
        <a:p>
          <a:r>
            <a:rPr lang="ru-RU" sz="1400" dirty="0"/>
            <a:t>НИКО</a:t>
          </a:r>
        </a:p>
      </dgm:t>
    </dgm:pt>
    <dgm:pt modelId="{64D7626C-B827-4824-AA40-BF7C465D8B51}" type="parTrans" cxnId="{F967DB5D-F407-46BA-8C31-9CDE12417B50}">
      <dgm:prSet/>
      <dgm:spPr/>
      <dgm:t>
        <a:bodyPr/>
        <a:lstStyle/>
        <a:p>
          <a:endParaRPr lang="ru-RU"/>
        </a:p>
      </dgm:t>
    </dgm:pt>
    <dgm:pt modelId="{36F232F0-9A11-4462-9561-1350DAB20C34}" type="sibTrans" cxnId="{F967DB5D-F407-46BA-8C31-9CDE12417B50}">
      <dgm:prSet/>
      <dgm:spPr/>
      <dgm:t>
        <a:bodyPr/>
        <a:lstStyle/>
        <a:p>
          <a:endParaRPr lang="ru-RU"/>
        </a:p>
      </dgm:t>
    </dgm:pt>
    <dgm:pt modelId="{A2A550F6-5A55-475A-8DC0-97C820A32E4E}">
      <dgm:prSet phldrT="[Текст]" custT="1"/>
      <dgm:spPr/>
      <dgm:t>
        <a:bodyPr/>
        <a:lstStyle/>
        <a:p>
          <a:r>
            <a:rPr lang="ru-RU" sz="2800" dirty="0"/>
            <a:t>8</a:t>
          </a:r>
        </a:p>
      </dgm:t>
    </dgm:pt>
    <dgm:pt modelId="{43502A83-CE2D-4770-8157-9592D72361DC}" type="parTrans" cxnId="{375B8601-E88F-434D-959C-EB1A58927F33}">
      <dgm:prSet/>
      <dgm:spPr/>
      <dgm:t>
        <a:bodyPr/>
        <a:lstStyle/>
        <a:p>
          <a:endParaRPr lang="ru-RU"/>
        </a:p>
      </dgm:t>
    </dgm:pt>
    <dgm:pt modelId="{19F418A2-FF55-4965-BD80-DDBF51CB3CD4}" type="sibTrans" cxnId="{375B8601-E88F-434D-959C-EB1A58927F33}">
      <dgm:prSet/>
      <dgm:spPr/>
      <dgm:t>
        <a:bodyPr/>
        <a:lstStyle/>
        <a:p>
          <a:endParaRPr lang="ru-RU"/>
        </a:p>
      </dgm:t>
    </dgm:pt>
    <dgm:pt modelId="{E7A839DA-A271-4A66-80E3-9CCA4052B33E}">
      <dgm:prSet phldrT="[Текст]" custT="1"/>
      <dgm:spPr>
        <a:solidFill>
          <a:schemeClr val="accent2">
            <a:lumMod val="40000"/>
            <a:lumOff val="60000"/>
            <a:alpha val="90000"/>
          </a:schemeClr>
        </a:solidFill>
      </dgm:spPr>
      <dgm:t>
        <a:bodyPr/>
        <a:lstStyle/>
        <a:p>
          <a:r>
            <a:rPr lang="ru-RU" sz="1400" dirty="0"/>
            <a:t>НИКО</a:t>
          </a:r>
        </a:p>
      </dgm:t>
    </dgm:pt>
    <dgm:pt modelId="{432AF770-3BC3-46F6-AD4D-E6436AD08346}" type="parTrans" cxnId="{7C2E2638-C67E-4A49-976C-53D6D7F56403}">
      <dgm:prSet/>
      <dgm:spPr/>
      <dgm:t>
        <a:bodyPr/>
        <a:lstStyle/>
        <a:p>
          <a:endParaRPr lang="ru-RU"/>
        </a:p>
      </dgm:t>
    </dgm:pt>
    <dgm:pt modelId="{C8BE721C-AB64-4D9C-9C86-1C702C147879}" type="sibTrans" cxnId="{7C2E2638-C67E-4A49-976C-53D6D7F56403}">
      <dgm:prSet/>
      <dgm:spPr/>
      <dgm:t>
        <a:bodyPr/>
        <a:lstStyle/>
        <a:p>
          <a:endParaRPr lang="ru-RU"/>
        </a:p>
      </dgm:t>
    </dgm:pt>
    <dgm:pt modelId="{94214D65-7EB9-4DCD-B4F2-E26CEF0851E6}">
      <dgm:prSet phldrT="[Текст]" custT="1"/>
      <dgm:spPr>
        <a:solidFill>
          <a:srgbClr val="FFFF00">
            <a:alpha val="90000"/>
          </a:srgbClr>
        </a:solidFill>
      </dgm:spPr>
      <dgm:t>
        <a:bodyPr/>
        <a:lstStyle/>
        <a:p>
          <a:r>
            <a:rPr lang="ru-RU" sz="1400" dirty="0"/>
            <a:t>РМ</a:t>
          </a:r>
        </a:p>
      </dgm:t>
    </dgm:pt>
    <dgm:pt modelId="{54EA4DA3-8880-4BF6-BC22-9F3BC8035D11}" type="parTrans" cxnId="{F8539123-0749-407C-9C01-7F31E9D7F281}">
      <dgm:prSet/>
      <dgm:spPr/>
      <dgm:t>
        <a:bodyPr/>
        <a:lstStyle/>
        <a:p>
          <a:endParaRPr lang="ru-RU"/>
        </a:p>
      </dgm:t>
    </dgm:pt>
    <dgm:pt modelId="{34B6BAEB-ACA2-4FB5-84DB-EE30E993E724}" type="sibTrans" cxnId="{F8539123-0749-407C-9C01-7F31E9D7F281}">
      <dgm:prSet/>
      <dgm:spPr/>
      <dgm:t>
        <a:bodyPr/>
        <a:lstStyle/>
        <a:p>
          <a:endParaRPr lang="ru-RU"/>
        </a:p>
      </dgm:t>
    </dgm:pt>
    <dgm:pt modelId="{E11D7163-267A-45FD-B24D-C7E0E6A0EFC9}">
      <dgm:prSet phldrT="[Текст]" custT="1"/>
      <dgm:spPr/>
      <dgm:t>
        <a:bodyPr/>
        <a:lstStyle/>
        <a:p>
          <a:r>
            <a:rPr lang="ru-RU" sz="2800" dirty="0"/>
            <a:t>9</a:t>
          </a:r>
        </a:p>
      </dgm:t>
    </dgm:pt>
    <dgm:pt modelId="{D998DC97-336D-4D43-98C6-3F9501A05262}" type="parTrans" cxnId="{1F9CA60B-C0E1-410F-BF5F-344D2653A783}">
      <dgm:prSet/>
      <dgm:spPr/>
      <dgm:t>
        <a:bodyPr/>
        <a:lstStyle/>
        <a:p>
          <a:endParaRPr lang="ru-RU"/>
        </a:p>
      </dgm:t>
    </dgm:pt>
    <dgm:pt modelId="{C01D4289-4EE7-42E1-BA17-2BD4D6F0914E}" type="sibTrans" cxnId="{1F9CA60B-C0E1-410F-BF5F-344D2653A783}">
      <dgm:prSet/>
      <dgm:spPr/>
      <dgm:t>
        <a:bodyPr/>
        <a:lstStyle/>
        <a:p>
          <a:endParaRPr lang="ru-RU"/>
        </a:p>
      </dgm:t>
    </dgm:pt>
    <dgm:pt modelId="{0F2272FF-89C8-440E-8DC6-D40458B41E1A}">
      <dgm:prSet phldrT="[Текст]" custT="1"/>
      <dgm:spPr>
        <a:solidFill>
          <a:srgbClr val="FF0000">
            <a:alpha val="90000"/>
          </a:srgbClr>
        </a:solidFill>
      </dgm:spPr>
      <dgm:t>
        <a:bodyPr/>
        <a:lstStyle/>
        <a:p>
          <a:r>
            <a:rPr lang="ru-RU" sz="1400" dirty="0"/>
            <a:t>ОГЭ</a:t>
          </a:r>
        </a:p>
      </dgm:t>
    </dgm:pt>
    <dgm:pt modelId="{27E54A85-991A-4F53-B8C9-21AD12BF537C}" type="parTrans" cxnId="{74F3E218-129E-4255-A60C-0ACDAC9DB239}">
      <dgm:prSet/>
      <dgm:spPr/>
      <dgm:t>
        <a:bodyPr/>
        <a:lstStyle/>
        <a:p>
          <a:endParaRPr lang="ru-RU"/>
        </a:p>
      </dgm:t>
    </dgm:pt>
    <dgm:pt modelId="{66F0C332-A04E-4BF7-A89F-A90059BB87D5}" type="sibTrans" cxnId="{74F3E218-129E-4255-A60C-0ACDAC9DB239}">
      <dgm:prSet/>
      <dgm:spPr/>
      <dgm:t>
        <a:bodyPr/>
        <a:lstStyle/>
        <a:p>
          <a:endParaRPr lang="ru-RU"/>
        </a:p>
      </dgm:t>
    </dgm:pt>
    <dgm:pt modelId="{6A2FBDFA-BFB3-4B09-B4A4-A4C3024B402D}">
      <dgm:prSet phldrT="[Текст]" custT="1"/>
      <dgm:spPr>
        <a:solidFill>
          <a:schemeClr val="accent2">
            <a:lumMod val="40000"/>
            <a:lumOff val="60000"/>
            <a:alpha val="90000"/>
          </a:schemeClr>
        </a:solidFill>
      </dgm:spPr>
      <dgm:t>
        <a:bodyPr/>
        <a:lstStyle/>
        <a:p>
          <a:r>
            <a:rPr lang="ru-RU" sz="1400" dirty="0"/>
            <a:t>НИКО</a:t>
          </a:r>
        </a:p>
      </dgm:t>
    </dgm:pt>
    <dgm:pt modelId="{758C70CC-1F54-4A9F-8C2A-888164D0DAAE}" type="parTrans" cxnId="{1B9AB754-676B-4765-B3F0-26224693DD2E}">
      <dgm:prSet/>
      <dgm:spPr/>
      <dgm:t>
        <a:bodyPr/>
        <a:lstStyle/>
        <a:p>
          <a:endParaRPr lang="ru-RU"/>
        </a:p>
      </dgm:t>
    </dgm:pt>
    <dgm:pt modelId="{AC7A56B6-0BF7-4457-AC43-6DE9F40891D2}" type="sibTrans" cxnId="{1B9AB754-676B-4765-B3F0-26224693DD2E}">
      <dgm:prSet/>
      <dgm:spPr/>
      <dgm:t>
        <a:bodyPr/>
        <a:lstStyle/>
        <a:p>
          <a:endParaRPr lang="ru-RU"/>
        </a:p>
      </dgm:t>
    </dgm:pt>
    <dgm:pt modelId="{0DF4C1B1-B713-4E8D-A1AA-5AEAC930222C}">
      <dgm:prSet phldrT="[Текст]" custT="1"/>
      <dgm:spPr>
        <a:solidFill>
          <a:srgbClr val="FFFF00">
            <a:alpha val="90000"/>
          </a:srgbClr>
        </a:solidFill>
      </dgm:spPr>
      <dgm:t>
        <a:bodyPr/>
        <a:lstStyle/>
        <a:p>
          <a:r>
            <a:rPr lang="ru-RU" sz="1400" dirty="0"/>
            <a:t>РМ</a:t>
          </a:r>
        </a:p>
      </dgm:t>
    </dgm:pt>
    <dgm:pt modelId="{399613A7-E863-4EBC-9C9A-13D843AC98A7}" type="parTrans" cxnId="{474E715B-EA33-4DB1-B0B2-A7DE865E43C5}">
      <dgm:prSet/>
      <dgm:spPr/>
      <dgm:t>
        <a:bodyPr/>
        <a:lstStyle/>
        <a:p>
          <a:endParaRPr lang="ru-RU"/>
        </a:p>
      </dgm:t>
    </dgm:pt>
    <dgm:pt modelId="{8F74CF56-2A4A-4B1D-A8E7-2ACBB6904436}" type="sibTrans" cxnId="{474E715B-EA33-4DB1-B0B2-A7DE865E43C5}">
      <dgm:prSet/>
      <dgm:spPr/>
      <dgm:t>
        <a:bodyPr/>
        <a:lstStyle/>
        <a:p>
          <a:endParaRPr lang="ru-RU"/>
        </a:p>
      </dgm:t>
    </dgm:pt>
    <dgm:pt modelId="{87A7A98B-CFFF-45F8-AF64-3DDFEE6AEDED}">
      <dgm:prSet phldrT="[Текст]" custT="1"/>
      <dgm:spPr/>
      <dgm:t>
        <a:bodyPr/>
        <a:lstStyle/>
        <a:p>
          <a:r>
            <a:rPr lang="ru-RU" sz="2800" dirty="0"/>
            <a:t>10</a:t>
          </a:r>
        </a:p>
      </dgm:t>
    </dgm:pt>
    <dgm:pt modelId="{7F54929F-FC2D-4186-9C71-B220C4FE3734}" type="parTrans" cxnId="{7A91E1E3-5522-4099-B7AD-3776305F8C81}">
      <dgm:prSet/>
      <dgm:spPr/>
      <dgm:t>
        <a:bodyPr/>
        <a:lstStyle/>
        <a:p>
          <a:endParaRPr lang="ru-RU"/>
        </a:p>
      </dgm:t>
    </dgm:pt>
    <dgm:pt modelId="{52BF3693-7AA1-4E3D-9D00-D8861BCB65AC}" type="sibTrans" cxnId="{7A91E1E3-5522-4099-B7AD-3776305F8C81}">
      <dgm:prSet/>
      <dgm:spPr/>
      <dgm:t>
        <a:bodyPr/>
        <a:lstStyle/>
        <a:p>
          <a:endParaRPr lang="ru-RU"/>
        </a:p>
      </dgm:t>
    </dgm:pt>
    <dgm:pt modelId="{DC76C9B3-9011-4509-ADBE-90470179C6BE}">
      <dgm:prSet phldrT="[Текст]" custT="1"/>
      <dgm:spPr>
        <a:solidFill>
          <a:srgbClr val="FFFF00">
            <a:alpha val="90000"/>
          </a:srgbClr>
        </a:solidFill>
      </dgm:spPr>
      <dgm:t>
        <a:bodyPr/>
        <a:lstStyle/>
        <a:p>
          <a:r>
            <a:rPr lang="ru-RU" sz="1400" dirty="0"/>
            <a:t>РМ</a:t>
          </a:r>
        </a:p>
      </dgm:t>
    </dgm:pt>
    <dgm:pt modelId="{79C1FC11-C59F-4BB8-B965-B9B530F3D24F}" type="parTrans" cxnId="{B98FF9B4-D375-400B-899D-5DCC3E89EADD}">
      <dgm:prSet/>
      <dgm:spPr/>
      <dgm:t>
        <a:bodyPr/>
        <a:lstStyle/>
        <a:p>
          <a:endParaRPr lang="ru-RU"/>
        </a:p>
      </dgm:t>
    </dgm:pt>
    <dgm:pt modelId="{8E4DA712-B97D-4392-81AF-168DB5BAF8AB}" type="sibTrans" cxnId="{B98FF9B4-D375-400B-899D-5DCC3E89EADD}">
      <dgm:prSet/>
      <dgm:spPr/>
      <dgm:t>
        <a:bodyPr/>
        <a:lstStyle/>
        <a:p>
          <a:endParaRPr lang="ru-RU"/>
        </a:p>
      </dgm:t>
    </dgm:pt>
    <dgm:pt modelId="{CBA600DF-DC58-4FA4-98B0-F50830029DC9}">
      <dgm:prSet phldrT="[Текст]" custT="1"/>
      <dgm:spPr>
        <a:solidFill>
          <a:srgbClr val="FF0000">
            <a:alpha val="90000"/>
          </a:srgbClr>
        </a:solidFill>
      </dgm:spPr>
      <dgm:t>
        <a:bodyPr/>
        <a:lstStyle/>
        <a:p>
          <a:r>
            <a:rPr lang="ru-RU" sz="1400" dirty="0"/>
            <a:t>ЕГЭ</a:t>
          </a:r>
        </a:p>
      </dgm:t>
    </dgm:pt>
    <dgm:pt modelId="{28F0D2A0-9B41-4DBE-AA9A-DFA4FF72F97E}" type="parTrans" cxnId="{211B6EB9-8AEC-443B-B528-D08382B5693B}">
      <dgm:prSet/>
      <dgm:spPr/>
      <dgm:t>
        <a:bodyPr/>
        <a:lstStyle/>
        <a:p>
          <a:endParaRPr lang="ru-RU"/>
        </a:p>
      </dgm:t>
    </dgm:pt>
    <dgm:pt modelId="{3248A048-BFCA-4DC6-BEEF-6E55508094DA}" type="sibTrans" cxnId="{211B6EB9-8AEC-443B-B528-D08382B5693B}">
      <dgm:prSet/>
      <dgm:spPr/>
      <dgm:t>
        <a:bodyPr/>
        <a:lstStyle/>
        <a:p>
          <a:endParaRPr lang="ru-RU"/>
        </a:p>
      </dgm:t>
    </dgm:pt>
    <dgm:pt modelId="{FF04619E-AB7B-459C-B85D-F33E2C72B0E2}">
      <dgm:prSet phldrT="[Текст]" custT="1"/>
      <dgm:spPr>
        <a:solidFill>
          <a:srgbClr val="92D050">
            <a:alpha val="90000"/>
          </a:srgbClr>
        </a:solidFill>
      </dgm:spPr>
      <dgm:t>
        <a:bodyPr/>
        <a:lstStyle/>
        <a:p>
          <a:r>
            <a:rPr lang="ru-RU" sz="1400" dirty="0"/>
            <a:t>ВПР</a:t>
          </a:r>
        </a:p>
      </dgm:t>
    </dgm:pt>
    <dgm:pt modelId="{41B13326-63E6-403D-A652-C9A763B00E75}" type="parTrans" cxnId="{A9F8C0E4-5B30-4E54-972F-ABB2D776E91D}">
      <dgm:prSet/>
      <dgm:spPr/>
      <dgm:t>
        <a:bodyPr/>
        <a:lstStyle/>
        <a:p>
          <a:endParaRPr lang="ru-RU"/>
        </a:p>
      </dgm:t>
    </dgm:pt>
    <dgm:pt modelId="{CF98DC84-B9C3-4567-8B0D-3F62C14A8226}" type="sibTrans" cxnId="{A9F8C0E4-5B30-4E54-972F-ABB2D776E91D}">
      <dgm:prSet/>
      <dgm:spPr/>
      <dgm:t>
        <a:bodyPr/>
        <a:lstStyle/>
        <a:p>
          <a:endParaRPr lang="ru-RU"/>
        </a:p>
      </dgm:t>
    </dgm:pt>
    <dgm:pt modelId="{43B144BB-24C8-4C78-B5F0-F2D715AD47F0}">
      <dgm:prSet phldrT="[Текст]" custT="1"/>
      <dgm:spPr>
        <a:solidFill>
          <a:srgbClr val="FFFF00">
            <a:alpha val="90000"/>
          </a:srgbClr>
        </a:solidFill>
      </dgm:spPr>
      <dgm:t>
        <a:bodyPr/>
        <a:lstStyle/>
        <a:p>
          <a:r>
            <a:rPr lang="ru-RU" sz="1400" dirty="0"/>
            <a:t>РМ</a:t>
          </a:r>
        </a:p>
      </dgm:t>
    </dgm:pt>
    <dgm:pt modelId="{C3A81A4A-992B-4765-9E12-A197693362DF}" type="parTrans" cxnId="{41ABFCC2-873A-48DD-96FA-16B5FEFC23D9}">
      <dgm:prSet/>
      <dgm:spPr/>
      <dgm:t>
        <a:bodyPr/>
        <a:lstStyle/>
        <a:p>
          <a:endParaRPr lang="ru-RU"/>
        </a:p>
      </dgm:t>
    </dgm:pt>
    <dgm:pt modelId="{9BD2FB09-4353-4F19-B78D-3937F1F8AC1D}" type="sibTrans" cxnId="{41ABFCC2-873A-48DD-96FA-16B5FEFC23D9}">
      <dgm:prSet/>
      <dgm:spPr/>
      <dgm:t>
        <a:bodyPr/>
        <a:lstStyle/>
        <a:p>
          <a:endParaRPr lang="ru-RU"/>
        </a:p>
      </dgm:t>
    </dgm:pt>
    <dgm:pt modelId="{748F24D8-9ABD-414C-85FD-52C11B9FC35B}">
      <dgm:prSet phldrT="[Текст]" custT="1"/>
      <dgm:spPr>
        <a:solidFill>
          <a:schemeClr val="accent2">
            <a:lumMod val="40000"/>
            <a:lumOff val="60000"/>
            <a:alpha val="90000"/>
          </a:schemeClr>
        </a:solidFill>
      </dgm:spPr>
      <dgm:t>
        <a:bodyPr/>
        <a:lstStyle/>
        <a:p>
          <a:r>
            <a:rPr lang="ru-RU" sz="1400" dirty="0"/>
            <a:t>НИКО</a:t>
          </a:r>
        </a:p>
      </dgm:t>
    </dgm:pt>
    <dgm:pt modelId="{09F93706-5865-4AF9-AB49-82FABE0CB54F}" type="parTrans" cxnId="{D0560741-BDE5-43F2-A44D-3F9B21644675}">
      <dgm:prSet/>
      <dgm:spPr/>
      <dgm:t>
        <a:bodyPr/>
        <a:lstStyle/>
        <a:p>
          <a:endParaRPr lang="ru-RU"/>
        </a:p>
      </dgm:t>
    </dgm:pt>
    <dgm:pt modelId="{85111766-6005-4D57-98CF-5CF06947C91F}" type="sibTrans" cxnId="{D0560741-BDE5-43F2-A44D-3F9B21644675}">
      <dgm:prSet/>
      <dgm:spPr/>
      <dgm:t>
        <a:bodyPr/>
        <a:lstStyle/>
        <a:p>
          <a:endParaRPr lang="ru-RU"/>
        </a:p>
      </dgm:t>
    </dgm:pt>
    <dgm:pt modelId="{D9C3E5CA-867D-4797-BFFD-055DAE863912}" type="pres">
      <dgm:prSet presAssocID="{01A3C04F-13DE-4F7D-A095-30110DCAE8D1}" presName="diagram" presStyleCnt="0">
        <dgm:presLayoutVars>
          <dgm:chPref val="1"/>
          <dgm:dir/>
          <dgm:animOne val="branch"/>
          <dgm:animLvl val="lvl"/>
          <dgm:resizeHandles/>
        </dgm:presLayoutVars>
      </dgm:prSet>
      <dgm:spPr/>
      <dgm:t>
        <a:bodyPr/>
        <a:lstStyle/>
        <a:p>
          <a:endParaRPr lang="ru-RU"/>
        </a:p>
      </dgm:t>
    </dgm:pt>
    <dgm:pt modelId="{E25E4793-4CB9-44E5-91B9-13E116FB3D23}" type="pres">
      <dgm:prSet presAssocID="{4D4EEDEC-BDA3-4F78-A6F8-84295505E1C6}" presName="root" presStyleCnt="0"/>
      <dgm:spPr/>
    </dgm:pt>
    <dgm:pt modelId="{CA84B444-008B-48BA-BD2A-A241EBB260B4}" type="pres">
      <dgm:prSet presAssocID="{4D4EEDEC-BDA3-4F78-A6F8-84295505E1C6}" presName="rootComposite" presStyleCnt="0"/>
      <dgm:spPr/>
    </dgm:pt>
    <dgm:pt modelId="{967739F6-550F-4DA0-86BB-AFACFB891E07}" type="pres">
      <dgm:prSet presAssocID="{4D4EEDEC-BDA3-4F78-A6F8-84295505E1C6}" presName="rootText" presStyleLbl="node1" presStyleIdx="0" presStyleCnt="11"/>
      <dgm:spPr/>
      <dgm:t>
        <a:bodyPr/>
        <a:lstStyle/>
        <a:p>
          <a:endParaRPr lang="ru-RU"/>
        </a:p>
      </dgm:t>
    </dgm:pt>
    <dgm:pt modelId="{F56B366A-A3E8-4EBB-9248-0898D9CF7240}" type="pres">
      <dgm:prSet presAssocID="{4D4EEDEC-BDA3-4F78-A6F8-84295505E1C6}" presName="rootConnector" presStyleLbl="node1" presStyleIdx="0" presStyleCnt="11"/>
      <dgm:spPr/>
      <dgm:t>
        <a:bodyPr/>
        <a:lstStyle/>
        <a:p>
          <a:endParaRPr lang="ru-RU"/>
        </a:p>
      </dgm:t>
    </dgm:pt>
    <dgm:pt modelId="{3C64E6A7-62B5-45C0-8360-0E904960C4B3}" type="pres">
      <dgm:prSet presAssocID="{4D4EEDEC-BDA3-4F78-A6F8-84295505E1C6}" presName="childShape" presStyleCnt="0"/>
      <dgm:spPr/>
    </dgm:pt>
    <dgm:pt modelId="{1447BA47-B751-4B06-BB2E-3F4774F53F79}" type="pres">
      <dgm:prSet presAssocID="{7915810D-1131-46B8-AB03-4BFD45374A56}" presName="root" presStyleCnt="0"/>
      <dgm:spPr/>
    </dgm:pt>
    <dgm:pt modelId="{C7CC2796-955F-4ED3-B367-F04A3F7F44B9}" type="pres">
      <dgm:prSet presAssocID="{7915810D-1131-46B8-AB03-4BFD45374A56}" presName="rootComposite" presStyleCnt="0"/>
      <dgm:spPr/>
    </dgm:pt>
    <dgm:pt modelId="{CCC92570-00CC-4725-8110-8D5F616DFE6F}" type="pres">
      <dgm:prSet presAssocID="{7915810D-1131-46B8-AB03-4BFD45374A56}" presName="rootText" presStyleLbl="node1" presStyleIdx="1" presStyleCnt="11"/>
      <dgm:spPr/>
      <dgm:t>
        <a:bodyPr/>
        <a:lstStyle/>
        <a:p>
          <a:endParaRPr lang="ru-RU"/>
        </a:p>
      </dgm:t>
    </dgm:pt>
    <dgm:pt modelId="{5972B1CD-D97B-4439-B763-9C65A7D1F8A7}" type="pres">
      <dgm:prSet presAssocID="{7915810D-1131-46B8-AB03-4BFD45374A56}" presName="rootConnector" presStyleLbl="node1" presStyleIdx="1" presStyleCnt="11"/>
      <dgm:spPr/>
      <dgm:t>
        <a:bodyPr/>
        <a:lstStyle/>
        <a:p>
          <a:endParaRPr lang="ru-RU"/>
        </a:p>
      </dgm:t>
    </dgm:pt>
    <dgm:pt modelId="{4976FF83-F65D-4C0B-93CA-D6D29BBC713D}" type="pres">
      <dgm:prSet presAssocID="{7915810D-1131-46B8-AB03-4BFD45374A56}" presName="childShape" presStyleCnt="0"/>
      <dgm:spPr/>
    </dgm:pt>
    <dgm:pt modelId="{1C22EFD3-6D89-49D6-BC8E-EAC26A5F9941}" type="pres">
      <dgm:prSet presAssocID="{379D2BBE-0523-40C6-BF12-817C87A8560F}" presName="Name13" presStyleLbl="parChTrans1D2" presStyleIdx="0" presStyleCnt="26"/>
      <dgm:spPr/>
      <dgm:t>
        <a:bodyPr/>
        <a:lstStyle/>
        <a:p>
          <a:endParaRPr lang="ru-RU"/>
        </a:p>
      </dgm:t>
    </dgm:pt>
    <dgm:pt modelId="{67E21739-AEC9-4272-919C-08AB3E5890A8}" type="pres">
      <dgm:prSet presAssocID="{5B0F7CAC-2768-456E-829D-F36BB91CD5C8}" presName="childText" presStyleLbl="bgAcc1" presStyleIdx="0" presStyleCnt="26" custScaleX="122672" custScaleY="220619">
        <dgm:presLayoutVars>
          <dgm:bulletEnabled val="1"/>
        </dgm:presLayoutVars>
      </dgm:prSet>
      <dgm:spPr/>
      <dgm:t>
        <a:bodyPr/>
        <a:lstStyle/>
        <a:p>
          <a:endParaRPr lang="ru-RU"/>
        </a:p>
      </dgm:t>
    </dgm:pt>
    <dgm:pt modelId="{291FB11B-E228-4D73-B6A0-1AF4F9BDBFD0}" type="pres">
      <dgm:prSet presAssocID="{3729AE34-EAA4-468F-BFBE-AE6837503885}" presName="root" presStyleCnt="0"/>
      <dgm:spPr/>
    </dgm:pt>
    <dgm:pt modelId="{EFCBEA0A-09C1-4208-9767-2EEBA418880A}" type="pres">
      <dgm:prSet presAssocID="{3729AE34-EAA4-468F-BFBE-AE6837503885}" presName="rootComposite" presStyleCnt="0"/>
      <dgm:spPr/>
    </dgm:pt>
    <dgm:pt modelId="{37076158-4643-4E3F-AB75-4F9FEF558533}" type="pres">
      <dgm:prSet presAssocID="{3729AE34-EAA4-468F-BFBE-AE6837503885}" presName="rootText" presStyleLbl="node1" presStyleIdx="2" presStyleCnt="11"/>
      <dgm:spPr/>
      <dgm:t>
        <a:bodyPr/>
        <a:lstStyle/>
        <a:p>
          <a:endParaRPr lang="ru-RU"/>
        </a:p>
      </dgm:t>
    </dgm:pt>
    <dgm:pt modelId="{E08612BF-66B6-4689-A2C7-578CDDFE708F}" type="pres">
      <dgm:prSet presAssocID="{3729AE34-EAA4-468F-BFBE-AE6837503885}" presName="rootConnector" presStyleLbl="node1" presStyleIdx="2" presStyleCnt="11"/>
      <dgm:spPr/>
      <dgm:t>
        <a:bodyPr/>
        <a:lstStyle/>
        <a:p>
          <a:endParaRPr lang="ru-RU"/>
        </a:p>
      </dgm:t>
    </dgm:pt>
    <dgm:pt modelId="{524FF03A-4F45-4F19-929D-C872CE5FEC2B}" type="pres">
      <dgm:prSet presAssocID="{3729AE34-EAA4-468F-BFBE-AE6837503885}" presName="childShape" presStyleCnt="0"/>
      <dgm:spPr/>
    </dgm:pt>
    <dgm:pt modelId="{114EAFBE-62E4-4328-9F43-F7390B5126FD}" type="pres">
      <dgm:prSet presAssocID="{298CD333-2637-46DE-A4E2-C95F7D7DBD6C}" presName="root" presStyleCnt="0"/>
      <dgm:spPr/>
    </dgm:pt>
    <dgm:pt modelId="{95436894-6375-4DAC-A9E2-B50F005A3AF1}" type="pres">
      <dgm:prSet presAssocID="{298CD333-2637-46DE-A4E2-C95F7D7DBD6C}" presName="rootComposite" presStyleCnt="0"/>
      <dgm:spPr/>
    </dgm:pt>
    <dgm:pt modelId="{BCD81FCE-B451-4A0A-842F-F3925DBD7DEA}" type="pres">
      <dgm:prSet presAssocID="{298CD333-2637-46DE-A4E2-C95F7D7DBD6C}" presName="rootText" presStyleLbl="node1" presStyleIdx="3" presStyleCnt="11"/>
      <dgm:spPr/>
      <dgm:t>
        <a:bodyPr/>
        <a:lstStyle/>
        <a:p>
          <a:endParaRPr lang="ru-RU"/>
        </a:p>
      </dgm:t>
    </dgm:pt>
    <dgm:pt modelId="{0D97E7EF-D82E-4A01-88ED-219134190CC1}" type="pres">
      <dgm:prSet presAssocID="{298CD333-2637-46DE-A4E2-C95F7D7DBD6C}" presName="rootConnector" presStyleLbl="node1" presStyleIdx="3" presStyleCnt="11"/>
      <dgm:spPr/>
      <dgm:t>
        <a:bodyPr/>
        <a:lstStyle/>
        <a:p>
          <a:endParaRPr lang="ru-RU"/>
        </a:p>
      </dgm:t>
    </dgm:pt>
    <dgm:pt modelId="{C66D4908-05CE-4CEF-972E-40A6C3DEA2C5}" type="pres">
      <dgm:prSet presAssocID="{298CD333-2637-46DE-A4E2-C95F7D7DBD6C}" presName="childShape" presStyleCnt="0"/>
      <dgm:spPr/>
    </dgm:pt>
    <dgm:pt modelId="{2D915495-8E76-4518-956F-E9B5387A875B}" type="pres">
      <dgm:prSet presAssocID="{380149B5-1822-4D56-8DB9-6404206F2432}" presName="Name13" presStyleLbl="parChTrans1D2" presStyleIdx="1" presStyleCnt="26"/>
      <dgm:spPr/>
      <dgm:t>
        <a:bodyPr/>
        <a:lstStyle/>
        <a:p>
          <a:endParaRPr lang="ru-RU"/>
        </a:p>
      </dgm:t>
    </dgm:pt>
    <dgm:pt modelId="{0E912E54-A182-43D5-ABBC-E54A1B4917A7}" type="pres">
      <dgm:prSet presAssocID="{E7C9A478-B68D-4248-8C99-9E723376F24F}" presName="childText" presStyleLbl="bgAcc1" presStyleIdx="1" presStyleCnt="26">
        <dgm:presLayoutVars>
          <dgm:bulletEnabled val="1"/>
        </dgm:presLayoutVars>
      </dgm:prSet>
      <dgm:spPr/>
      <dgm:t>
        <a:bodyPr/>
        <a:lstStyle/>
        <a:p>
          <a:endParaRPr lang="ru-RU"/>
        </a:p>
      </dgm:t>
    </dgm:pt>
    <dgm:pt modelId="{D9A6B939-05A0-407F-AFDE-5DDA485BC534}" type="pres">
      <dgm:prSet presAssocID="{09F93706-5865-4AF9-AB49-82FABE0CB54F}" presName="Name13" presStyleLbl="parChTrans1D2" presStyleIdx="2" presStyleCnt="26"/>
      <dgm:spPr/>
      <dgm:t>
        <a:bodyPr/>
        <a:lstStyle/>
        <a:p>
          <a:endParaRPr lang="ru-RU"/>
        </a:p>
      </dgm:t>
    </dgm:pt>
    <dgm:pt modelId="{38EB905B-3877-4531-B0CC-197383FEC314}" type="pres">
      <dgm:prSet presAssocID="{748F24D8-9ABD-414C-85FD-52C11B9FC35B}" presName="childText" presStyleLbl="bgAcc1" presStyleIdx="2" presStyleCnt="26">
        <dgm:presLayoutVars>
          <dgm:bulletEnabled val="1"/>
        </dgm:presLayoutVars>
      </dgm:prSet>
      <dgm:spPr/>
      <dgm:t>
        <a:bodyPr/>
        <a:lstStyle/>
        <a:p>
          <a:endParaRPr lang="ru-RU"/>
        </a:p>
      </dgm:t>
    </dgm:pt>
    <dgm:pt modelId="{67FE5B8E-CE70-41F6-8260-305A15800C5A}" type="pres">
      <dgm:prSet presAssocID="{F8341FBA-472C-410B-8056-EA4AEF3019BA}" presName="Name13" presStyleLbl="parChTrans1D2" presStyleIdx="3" presStyleCnt="26"/>
      <dgm:spPr/>
      <dgm:t>
        <a:bodyPr/>
        <a:lstStyle/>
        <a:p>
          <a:endParaRPr lang="ru-RU"/>
        </a:p>
      </dgm:t>
    </dgm:pt>
    <dgm:pt modelId="{9807C4F2-F7E5-4228-8E34-62CDB011101D}" type="pres">
      <dgm:prSet presAssocID="{ADA1D40C-FDF8-4F9F-8B03-506F6942E57D}" presName="childText" presStyleLbl="bgAcc1" presStyleIdx="3" presStyleCnt="26" custScaleX="131742" custScaleY="117601">
        <dgm:presLayoutVars>
          <dgm:bulletEnabled val="1"/>
        </dgm:presLayoutVars>
      </dgm:prSet>
      <dgm:spPr/>
      <dgm:t>
        <a:bodyPr/>
        <a:lstStyle/>
        <a:p>
          <a:endParaRPr lang="ru-RU"/>
        </a:p>
      </dgm:t>
    </dgm:pt>
    <dgm:pt modelId="{1A8CD420-CFFD-4118-ACEB-53FFE583600C}" type="pres">
      <dgm:prSet presAssocID="{50E0E35E-1384-432D-B392-AB46E8DD1802}" presName="Name13" presStyleLbl="parChTrans1D2" presStyleIdx="4" presStyleCnt="26"/>
      <dgm:spPr/>
      <dgm:t>
        <a:bodyPr/>
        <a:lstStyle/>
        <a:p>
          <a:endParaRPr lang="ru-RU"/>
        </a:p>
      </dgm:t>
    </dgm:pt>
    <dgm:pt modelId="{C2F5ED80-82AE-4A36-A2C5-94C5B4793F38}" type="pres">
      <dgm:prSet presAssocID="{C522C356-F369-4CF6-80F2-F45FDB8FE1BC}" presName="childText" presStyleLbl="bgAcc1" presStyleIdx="4" presStyleCnt="26" custScaleX="123888" custScaleY="133569">
        <dgm:presLayoutVars>
          <dgm:bulletEnabled val="1"/>
        </dgm:presLayoutVars>
      </dgm:prSet>
      <dgm:spPr/>
      <dgm:t>
        <a:bodyPr/>
        <a:lstStyle/>
        <a:p>
          <a:endParaRPr lang="ru-RU"/>
        </a:p>
      </dgm:t>
    </dgm:pt>
    <dgm:pt modelId="{5F0E329C-7C23-440B-8B06-82AEBB5626B2}" type="pres">
      <dgm:prSet presAssocID="{422104E5-8CEF-461B-A63C-4D0D04B7AC24}" presName="root" presStyleCnt="0"/>
      <dgm:spPr/>
    </dgm:pt>
    <dgm:pt modelId="{475106CC-F6E4-4756-89E7-BA9E8A9EE21C}" type="pres">
      <dgm:prSet presAssocID="{422104E5-8CEF-461B-A63C-4D0D04B7AC24}" presName="rootComposite" presStyleCnt="0"/>
      <dgm:spPr/>
    </dgm:pt>
    <dgm:pt modelId="{90D406E0-6382-41FB-B5D3-9B7A12545DEA}" type="pres">
      <dgm:prSet presAssocID="{422104E5-8CEF-461B-A63C-4D0D04B7AC24}" presName="rootText" presStyleLbl="node1" presStyleIdx="4" presStyleCnt="11"/>
      <dgm:spPr/>
      <dgm:t>
        <a:bodyPr/>
        <a:lstStyle/>
        <a:p>
          <a:endParaRPr lang="ru-RU"/>
        </a:p>
      </dgm:t>
    </dgm:pt>
    <dgm:pt modelId="{87B0D2FA-A805-4DD9-9B63-BE9F4ABEBDFD}" type="pres">
      <dgm:prSet presAssocID="{422104E5-8CEF-461B-A63C-4D0D04B7AC24}" presName="rootConnector" presStyleLbl="node1" presStyleIdx="4" presStyleCnt="11"/>
      <dgm:spPr/>
      <dgm:t>
        <a:bodyPr/>
        <a:lstStyle/>
        <a:p>
          <a:endParaRPr lang="ru-RU"/>
        </a:p>
      </dgm:t>
    </dgm:pt>
    <dgm:pt modelId="{4F691412-B9C0-4089-9AEC-97BE4D3DED5A}" type="pres">
      <dgm:prSet presAssocID="{422104E5-8CEF-461B-A63C-4D0D04B7AC24}" presName="childShape" presStyleCnt="0"/>
      <dgm:spPr/>
    </dgm:pt>
    <dgm:pt modelId="{13BDE3E5-8C5F-476A-8FB9-1CF083681FBE}" type="pres">
      <dgm:prSet presAssocID="{4EFC1A3C-3D0F-43B0-803F-310F8FDFE621}" presName="Name13" presStyleLbl="parChTrans1D2" presStyleIdx="5" presStyleCnt="26"/>
      <dgm:spPr/>
      <dgm:t>
        <a:bodyPr/>
        <a:lstStyle/>
        <a:p>
          <a:endParaRPr lang="ru-RU"/>
        </a:p>
      </dgm:t>
    </dgm:pt>
    <dgm:pt modelId="{3C72D4FE-37E8-4F6A-A25F-76823CC7CD8F}" type="pres">
      <dgm:prSet presAssocID="{D974440E-62D7-4A39-BC6D-B131B89E08BA}" presName="childText" presStyleLbl="bgAcc1" presStyleIdx="5" presStyleCnt="26">
        <dgm:presLayoutVars>
          <dgm:bulletEnabled val="1"/>
        </dgm:presLayoutVars>
      </dgm:prSet>
      <dgm:spPr/>
      <dgm:t>
        <a:bodyPr/>
        <a:lstStyle/>
        <a:p>
          <a:endParaRPr lang="ru-RU"/>
        </a:p>
      </dgm:t>
    </dgm:pt>
    <dgm:pt modelId="{FC01694A-3C9A-4428-A1E4-28C2656AAFDC}" type="pres">
      <dgm:prSet presAssocID="{E2F5E511-4D48-40DC-90C0-4DCFF943132B}" presName="Name13" presStyleLbl="parChTrans1D2" presStyleIdx="6" presStyleCnt="26"/>
      <dgm:spPr/>
      <dgm:t>
        <a:bodyPr/>
        <a:lstStyle/>
        <a:p>
          <a:endParaRPr lang="ru-RU"/>
        </a:p>
      </dgm:t>
    </dgm:pt>
    <dgm:pt modelId="{F8EE385B-533F-4C60-8301-AB0F53FA1076}" type="pres">
      <dgm:prSet presAssocID="{4592D6DC-BFF8-47D2-A493-85E2EE8B76D6}" presName="childText" presStyleLbl="bgAcc1" presStyleIdx="6" presStyleCnt="26">
        <dgm:presLayoutVars>
          <dgm:bulletEnabled val="1"/>
        </dgm:presLayoutVars>
      </dgm:prSet>
      <dgm:spPr/>
      <dgm:t>
        <a:bodyPr/>
        <a:lstStyle/>
        <a:p>
          <a:endParaRPr lang="ru-RU"/>
        </a:p>
      </dgm:t>
    </dgm:pt>
    <dgm:pt modelId="{2BC32C05-4C75-43EF-B753-40134B0A7D84}" type="pres">
      <dgm:prSet presAssocID="{628E6FBF-50A0-425B-AE5F-B464F4170EAC}" presName="Name13" presStyleLbl="parChTrans1D2" presStyleIdx="7" presStyleCnt="26"/>
      <dgm:spPr/>
      <dgm:t>
        <a:bodyPr/>
        <a:lstStyle/>
        <a:p>
          <a:endParaRPr lang="ru-RU"/>
        </a:p>
      </dgm:t>
    </dgm:pt>
    <dgm:pt modelId="{6878B69C-3249-4C71-A47B-7DF78DC4A830}" type="pres">
      <dgm:prSet presAssocID="{9AE5497C-1287-4B0C-B766-03DFF63FE42F}" presName="childText" presStyleLbl="bgAcc1" presStyleIdx="7" presStyleCnt="26">
        <dgm:presLayoutVars>
          <dgm:bulletEnabled val="1"/>
        </dgm:presLayoutVars>
      </dgm:prSet>
      <dgm:spPr/>
      <dgm:t>
        <a:bodyPr/>
        <a:lstStyle/>
        <a:p>
          <a:endParaRPr lang="ru-RU"/>
        </a:p>
      </dgm:t>
    </dgm:pt>
    <dgm:pt modelId="{37131361-CC73-403E-8A0D-EC1AC5EA85D3}" type="pres">
      <dgm:prSet presAssocID="{819AE0E9-9D1A-4282-815C-02500190CA67}" presName="Name13" presStyleLbl="parChTrans1D2" presStyleIdx="8" presStyleCnt="26"/>
      <dgm:spPr/>
      <dgm:t>
        <a:bodyPr/>
        <a:lstStyle/>
        <a:p>
          <a:endParaRPr lang="ru-RU"/>
        </a:p>
      </dgm:t>
    </dgm:pt>
    <dgm:pt modelId="{636F7336-D09C-45AE-B5EF-CF0B8193D58E}" type="pres">
      <dgm:prSet presAssocID="{96ED48ED-4613-4D64-8659-5FA9A5F699D8}" presName="childText" presStyleLbl="bgAcc1" presStyleIdx="8" presStyleCnt="26">
        <dgm:presLayoutVars>
          <dgm:bulletEnabled val="1"/>
        </dgm:presLayoutVars>
      </dgm:prSet>
      <dgm:spPr/>
      <dgm:t>
        <a:bodyPr/>
        <a:lstStyle/>
        <a:p>
          <a:endParaRPr lang="ru-RU"/>
        </a:p>
      </dgm:t>
    </dgm:pt>
    <dgm:pt modelId="{54E9983E-0DC9-407F-BA52-F1B04600A4C3}" type="pres">
      <dgm:prSet presAssocID="{5F48EE4E-9EDE-4D8A-A234-0285F26019A7}" presName="root" presStyleCnt="0"/>
      <dgm:spPr/>
    </dgm:pt>
    <dgm:pt modelId="{76B593A0-A489-46F6-BB7F-774B9819E58E}" type="pres">
      <dgm:prSet presAssocID="{5F48EE4E-9EDE-4D8A-A234-0285F26019A7}" presName="rootComposite" presStyleCnt="0"/>
      <dgm:spPr/>
    </dgm:pt>
    <dgm:pt modelId="{BC1A184C-F6AB-4056-B402-7F0AAE04348F}" type="pres">
      <dgm:prSet presAssocID="{5F48EE4E-9EDE-4D8A-A234-0285F26019A7}" presName="rootText" presStyleLbl="node1" presStyleIdx="5" presStyleCnt="11" custScaleY="599231" custLinFactNeighborX="633" custLinFactNeighborY="-8577"/>
      <dgm:spPr/>
      <dgm:t>
        <a:bodyPr/>
        <a:lstStyle/>
        <a:p>
          <a:endParaRPr lang="ru-RU"/>
        </a:p>
      </dgm:t>
    </dgm:pt>
    <dgm:pt modelId="{9F469BC9-C605-4946-8E43-C9E406DC0184}" type="pres">
      <dgm:prSet presAssocID="{5F48EE4E-9EDE-4D8A-A234-0285F26019A7}" presName="rootConnector" presStyleLbl="node1" presStyleIdx="5" presStyleCnt="11"/>
      <dgm:spPr/>
      <dgm:t>
        <a:bodyPr/>
        <a:lstStyle/>
        <a:p>
          <a:endParaRPr lang="ru-RU"/>
        </a:p>
      </dgm:t>
    </dgm:pt>
    <dgm:pt modelId="{23DF812D-2D12-4657-9AE4-1A122EB7DC25}" type="pres">
      <dgm:prSet presAssocID="{5F48EE4E-9EDE-4D8A-A234-0285F26019A7}" presName="childShape" presStyleCnt="0"/>
      <dgm:spPr/>
    </dgm:pt>
    <dgm:pt modelId="{9960F725-04F2-4348-AE94-3586FD5253C5}" type="pres">
      <dgm:prSet presAssocID="{64D7626C-B827-4824-AA40-BF7C465D8B51}" presName="Name13" presStyleLbl="parChTrans1D2" presStyleIdx="9" presStyleCnt="26"/>
      <dgm:spPr/>
      <dgm:t>
        <a:bodyPr/>
        <a:lstStyle/>
        <a:p>
          <a:endParaRPr lang="ru-RU"/>
        </a:p>
      </dgm:t>
    </dgm:pt>
    <dgm:pt modelId="{E9506524-5038-406D-8632-63907D277AE4}" type="pres">
      <dgm:prSet presAssocID="{3CB0C9FC-D234-4206-A267-A3D21BF70AB1}" presName="childText" presStyleLbl="bgAcc1" presStyleIdx="9" presStyleCnt="26">
        <dgm:presLayoutVars>
          <dgm:bulletEnabled val="1"/>
        </dgm:presLayoutVars>
      </dgm:prSet>
      <dgm:spPr/>
      <dgm:t>
        <a:bodyPr/>
        <a:lstStyle/>
        <a:p>
          <a:endParaRPr lang="ru-RU"/>
        </a:p>
      </dgm:t>
    </dgm:pt>
    <dgm:pt modelId="{61642D11-7127-4EB6-BF64-03E1B0D9BB07}" type="pres">
      <dgm:prSet presAssocID="{748BEAD7-433B-43B5-88E3-69D4BCC73326}" presName="Name13" presStyleLbl="parChTrans1D2" presStyleIdx="10" presStyleCnt="26"/>
      <dgm:spPr/>
      <dgm:t>
        <a:bodyPr/>
        <a:lstStyle/>
        <a:p>
          <a:endParaRPr lang="ru-RU"/>
        </a:p>
      </dgm:t>
    </dgm:pt>
    <dgm:pt modelId="{5D1CB4C1-FD4E-4CF7-84D3-140D06649072}" type="pres">
      <dgm:prSet presAssocID="{F367E1D7-70F6-43A3-A571-1E7BB09A19B9}" presName="childText" presStyleLbl="bgAcc1" presStyleIdx="10" presStyleCnt="26">
        <dgm:presLayoutVars>
          <dgm:bulletEnabled val="1"/>
        </dgm:presLayoutVars>
      </dgm:prSet>
      <dgm:spPr/>
      <dgm:t>
        <a:bodyPr/>
        <a:lstStyle/>
        <a:p>
          <a:endParaRPr lang="ru-RU"/>
        </a:p>
      </dgm:t>
    </dgm:pt>
    <dgm:pt modelId="{DDE9BBFD-C532-49E6-9A02-B84E5104B7A9}" type="pres">
      <dgm:prSet presAssocID="{607A7862-837E-4FE9-A5E3-25854BFF3B39}" presName="root" presStyleCnt="0"/>
      <dgm:spPr/>
    </dgm:pt>
    <dgm:pt modelId="{29B91840-FA45-452D-8148-EB10F1B3DA13}" type="pres">
      <dgm:prSet presAssocID="{607A7862-837E-4FE9-A5E3-25854BFF3B39}" presName="rootComposite" presStyleCnt="0"/>
      <dgm:spPr/>
    </dgm:pt>
    <dgm:pt modelId="{85E59F72-F5A7-454D-A5EB-6FB37D8A2FE4}" type="pres">
      <dgm:prSet presAssocID="{607A7862-837E-4FE9-A5E3-25854BFF3B39}" presName="rootText" presStyleLbl="node1" presStyleIdx="6" presStyleCnt="11"/>
      <dgm:spPr/>
      <dgm:t>
        <a:bodyPr/>
        <a:lstStyle/>
        <a:p>
          <a:endParaRPr lang="ru-RU"/>
        </a:p>
      </dgm:t>
    </dgm:pt>
    <dgm:pt modelId="{493059F5-BF4E-4030-9D29-4DC209235079}" type="pres">
      <dgm:prSet presAssocID="{607A7862-837E-4FE9-A5E3-25854BFF3B39}" presName="rootConnector" presStyleLbl="node1" presStyleIdx="6" presStyleCnt="11"/>
      <dgm:spPr/>
      <dgm:t>
        <a:bodyPr/>
        <a:lstStyle/>
        <a:p>
          <a:endParaRPr lang="ru-RU"/>
        </a:p>
      </dgm:t>
    </dgm:pt>
    <dgm:pt modelId="{E18E1BB6-3DD0-48E4-8C62-1E6868A801C0}" type="pres">
      <dgm:prSet presAssocID="{607A7862-837E-4FE9-A5E3-25854BFF3B39}" presName="childShape" presStyleCnt="0"/>
      <dgm:spPr/>
    </dgm:pt>
    <dgm:pt modelId="{44D36C8E-0FCD-4A61-A6CA-358C6E01D976}" type="pres">
      <dgm:prSet presAssocID="{CD426898-2CF0-4C96-AF2D-136E41CDD565}" presName="Name13" presStyleLbl="parChTrans1D2" presStyleIdx="11" presStyleCnt="26"/>
      <dgm:spPr/>
      <dgm:t>
        <a:bodyPr/>
        <a:lstStyle/>
        <a:p>
          <a:endParaRPr lang="ru-RU"/>
        </a:p>
      </dgm:t>
    </dgm:pt>
    <dgm:pt modelId="{1CCC7D9F-1404-47ED-B449-F4F46C8E471C}" type="pres">
      <dgm:prSet presAssocID="{B516BB2D-D2BD-471F-88CA-C5F3DBA312E6}" presName="childText" presStyleLbl="bgAcc1" presStyleIdx="11" presStyleCnt="26">
        <dgm:presLayoutVars>
          <dgm:bulletEnabled val="1"/>
        </dgm:presLayoutVars>
      </dgm:prSet>
      <dgm:spPr/>
      <dgm:t>
        <a:bodyPr/>
        <a:lstStyle/>
        <a:p>
          <a:endParaRPr lang="ru-RU"/>
        </a:p>
      </dgm:t>
    </dgm:pt>
    <dgm:pt modelId="{BBA64325-180E-4C55-B928-62D1231F495B}" type="pres">
      <dgm:prSet presAssocID="{A2A550F6-5A55-475A-8DC0-97C820A32E4E}" presName="root" presStyleCnt="0"/>
      <dgm:spPr/>
    </dgm:pt>
    <dgm:pt modelId="{3B27EA13-70CF-41DF-A0DF-E8518AEE2686}" type="pres">
      <dgm:prSet presAssocID="{A2A550F6-5A55-475A-8DC0-97C820A32E4E}" presName="rootComposite" presStyleCnt="0"/>
      <dgm:spPr/>
    </dgm:pt>
    <dgm:pt modelId="{4C688A18-BC8B-4B60-82C4-B2AB887B52EF}" type="pres">
      <dgm:prSet presAssocID="{A2A550F6-5A55-475A-8DC0-97C820A32E4E}" presName="rootText" presStyleLbl="node1" presStyleIdx="7" presStyleCnt="11"/>
      <dgm:spPr/>
      <dgm:t>
        <a:bodyPr/>
        <a:lstStyle/>
        <a:p>
          <a:endParaRPr lang="ru-RU"/>
        </a:p>
      </dgm:t>
    </dgm:pt>
    <dgm:pt modelId="{FC9AA210-E1AB-4BBF-99CE-87216CE2351D}" type="pres">
      <dgm:prSet presAssocID="{A2A550F6-5A55-475A-8DC0-97C820A32E4E}" presName="rootConnector" presStyleLbl="node1" presStyleIdx="7" presStyleCnt="11"/>
      <dgm:spPr/>
      <dgm:t>
        <a:bodyPr/>
        <a:lstStyle/>
        <a:p>
          <a:endParaRPr lang="ru-RU"/>
        </a:p>
      </dgm:t>
    </dgm:pt>
    <dgm:pt modelId="{A17DA32F-1795-458B-AB87-FD308A943C64}" type="pres">
      <dgm:prSet presAssocID="{A2A550F6-5A55-475A-8DC0-97C820A32E4E}" presName="childShape" presStyleCnt="0"/>
      <dgm:spPr/>
    </dgm:pt>
    <dgm:pt modelId="{720CB28B-C8E5-4477-A7F0-BBB3F995E83E}" type="pres">
      <dgm:prSet presAssocID="{432AF770-3BC3-46F6-AD4D-E6436AD08346}" presName="Name13" presStyleLbl="parChTrans1D2" presStyleIdx="12" presStyleCnt="26"/>
      <dgm:spPr/>
      <dgm:t>
        <a:bodyPr/>
        <a:lstStyle/>
        <a:p>
          <a:endParaRPr lang="ru-RU"/>
        </a:p>
      </dgm:t>
    </dgm:pt>
    <dgm:pt modelId="{A227173B-9A25-44EC-9466-8951133E29AD}" type="pres">
      <dgm:prSet presAssocID="{E7A839DA-A271-4A66-80E3-9CCA4052B33E}" presName="childText" presStyleLbl="bgAcc1" presStyleIdx="12" presStyleCnt="26">
        <dgm:presLayoutVars>
          <dgm:bulletEnabled val="1"/>
        </dgm:presLayoutVars>
      </dgm:prSet>
      <dgm:spPr/>
      <dgm:t>
        <a:bodyPr/>
        <a:lstStyle/>
        <a:p>
          <a:endParaRPr lang="ru-RU"/>
        </a:p>
      </dgm:t>
    </dgm:pt>
    <dgm:pt modelId="{11FE5659-1688-4A62-8EA7-A8B6A704F65D}" type="pres">
      <dgm:prSet presAssocID="{54EA4DA3-8880-4BF6-BC22-9F3BC8035D11}" presName="Name13" presStyleLbl="parChTrans1D2" presStyleIdx="13" presStyleCnt="26"/>
      <dgm:spPr/>
      <dgm:t>
        <a:bodyPr/>
        <a:lstStyle/>
        <a:p>
          <a:endParaRPr lang="ru-RU"/>
        </a:p>
      </dgm:t>
    </dgm:pt>
    <dgm:pt modelId="{546C6B6F-B3DD-43E3-8040-ED1A7448D868}" type="pres">
      <dgm:prSet presAssocID="{94214D65-7EB9-4DCD-B4F2-E26CEF0851E6}" presName="childText" presStyleLbl="bgAcc1" presStyleIdx="13" presStyleCnt="26">
        <dgm:presLayoutVars>
          <dgm:bulletEnabled val="1"/>
        </dgm:presLayoutVars>
      </dgm:prSet>
      <dgm:spPr/>
      <dgm:t>
        <a:bodyPr/>
        <a:lstStyle/>
        <a:p>
          <a:endParaRPr lang="ru-RU"/>
        </a:p>
      </dgm:t>
    </dgm:pt>
    <dgm:pt modelId="{8BF44787-94E6-4984-AF2C-C76551059E9D}" type="pres">
      <dgm:prSet presAssocID="{C9816D87-4073-4F31-AFDD-1C50B16613DE}" presName="Name13" presStyleLbl="parChTrans1D2" presStyleIdx="14" presStyleCnt="26"/>
      <dgm:spPr/>
      <dgm:t>
        <a:bodyPr/>
        <a:lstStyle/>
        <a:p>
          <a:endParaRPr lang="ru-RU"/>
        </a:p>
      </dgm:t>
    </dgm:pt>
    <dgm:pt modelId="{A85896D4-37C0-4521-B354-CB9B32F85B8F}" type="pres">
      <dgm:prSet presAssocID="{02042460-713F-4860-AC46-2CBEA8E8F080}" presName="childText" presStyleLbl="bgAcc1" presStyleIdx="14" presStyleCnt="26" custScaleX="122341" custScaleY="144734" custLinFactNeighborX="12256" custLinFactNeighborY="-1436">
        <dgm:presLayoutVars>
          <dgm:bulletEnabled val="1"/>
        </dgm:presLayoutVars>
      </dgm:prSet>
      <dgm:spPr/>
      <dgm:t>
        <a:bodyPr/>
        <a:lstStyle/>
        <a:p>
          <a:endParaRPr lang="ru-RU"/>
        </a:p>
      </dgm:t>
    </dgm:pt>
    <dgm:pt modelId="{66530EA5-42B3-4227-82B2-145432F73F36}" type="pres">
      <dgm:prSet presAssocID="{E11D7163-267A-45FD-B24D-C7E0E6A0EFC9}" presName="root" presStyleCnt="0"/>
      <dgm:spPr/>
    </dgm:pt>
    <dgm:pt modelId="{68B95716-4775-4E2F-B935-FBC0EF7220BD}" type="pres">
      <dgm:prSet presAssocID="{E11D7163-267A-45FD-B24D-C7E0E6A0EFC9}" presName="rootComposite" presStyleCnt="0"/>
      <dgm:spPr/>
    </dgm:pt>
    <dgm:pt modelId="{9FD2D05D-099B-40F0-B2FF-24BC91DC7283}" type="pres">
      <dgm:prSet presAssocID="{E11D7163-267A-45FD-B24D-C7E0E6A0EFC9}" presName="rootText" presStyleLbl="node1" presStyleIdx="8" presStyleCnt="11"/>
      <dgm:spPr/>
      <dgm:t>
        <a:bodyPr/>
        <a:lstStyle/>
        <a:p>
          <a:endParaRPr lang="ru-RU"/>
        </a:p>
      </dgm:t>
    </dgm:pt>
    <dgm:pt modelId="{C84813A1-DC37-4466-9489-EFDDD3684BDB}" type="pres">
      <dgm:prSet presAssocID="{E11D7163-267A-45FD-B24D-C7E0E6A0EFC9}" presName="rootConnector" presStyleLbl="node1" presStyleIdx="8" presStyleCnt="11"/>
      <dgm:spPr/>
      <dgm:t>
        <a:bodyPr/>
        <a:lstStyle/>
        <a:p>
          <a:endParaRPr lang="ru-RU"/>
        </a:p>
      </dgm:t>
    </dgm:pt>
    <dgm:pt modelId="{7338620B-5F04-4A76-A35B-C1C7A5117BC1}" type="pres">
      <dgm:prSet presAssocID="{E11D7163-267A-45FD-B24D-C7E0E6A0EFC9}" presName="childShape" presStyleCnt="0"/>
      <dgm:spPr/>
    </dgm:pt>
    <dgm:pt modelId="{C3D3C5B9-728E-4D2A-89DD-86C6B5F710A2}" type="pres">
      <dgm:prSet presAssocID="{27E54A85-991A-4F53-B8C9-21AD12BF537C}" presName="Name13" presStyleLbl="parChTrans1D2" presStyleIdx="15" presStyleCnt="26"/>
      <dgm:spPr/>
      <dgm:t>
        <a:bodyPr/>
        <a:lstStyle/>
        <a:p>
          <a:endParaRPr lang="ru-RU"/>
        </a:p>
      </dgm:t>
    </dgm:pt>
    <dgm:pt modelId="{7569BE9F-ADEE-42B2-9C72-578CB4D966EA}" type="pres">
      <dgm:prSet presAssocID="{0F2272FF-89C8-440E-8DC6-D40458B41E1A}" presName="childText" presStyleLbl="bgAcc1" presStyleIdx="15" presStyleCnt="26">
        <dgm:presLayoutVars>
          <dgm:bulletEnabled val="1"/>
        </dgm:presLayoutVars>
      </dgm:prSet>
      <dgm:spPr/>
      <dgm:t>
        <a:bodyPr/>
        <a:lstStyle/>
        <a:p>
          <a:endParaRPr lang="ru-RU"/>
        </a:p>
      </dgm:t>
    </dgm:pt>
    <dgm:pt modelId="{F5523D01-4C8C-4C0F-BBE9-B700BCD5FFFB}" type="pres">
      <dgm:prSet presAssocID="{758C70CC-1F54-4A9F-8C2A-888164D0DAAE}" presName="Name13" presStyleLbl="parChTrans1D2" presStyleIdx="16" presStyleCnt="26"/>
      <dgm:spPr/>
      <dgm:t>
        <a:bodyPr/>
        <a:lstStyle/>
        <a:p>
          <a:endParaRPr lang="ru-RU"/>
        </a:p>
      </dgm:t>
    </dgm:pt>
    <dgm:pt modelId="{C69AE125-7F3D-47F3-9B9C-93D8BF055CBD}" type="pres">
      <dgm:prSet presAssocID="{6A2FBDFA-BFB3-4B09-B4A4-A4C3024B402D}" presName="childText" presStyleLbl="bgAcc1" presStyleIdx="16" presStyleCnt="26">
        <dgm:presLayoutVars>
          <dgm:bulletEnabled val="1"/>
        </dgm:presLayoutVars>
      </dgm:prSet>
      <dgm:spPr/>
      <dgm:t>
        <a:bodyPr/>
        <a:lstStyle/>
        <a:p>
          <a:endParaRPr lang="ru-RU"/>
        </a:p>
      </dgm:t>
    </dgm:pt>
    <dgm:pt modelId="{8663129E-E0B4-4508-B0DB-E40DB3AFDCBB}" type="pres">
      <dgm:prSet presAssocID="{399613A7-E863-4EBC-9C9A-13D843AC98A7}" presName="Name13" presStyleLbl="parChTrans1D2" presStyleIdx="17" presStyleCnt="26"/>
      <dgm:spPr/>
      <dgm:t>
        <a:bodyPr/>
        <a:lstStyle/>
        <a:p>
          <a:endParaRPr lang="ru-RU"/>
        </a:p>
      </dgm:t>
    </dgm:pt>
    <dgm:pt modelId="{7A815E05-A26A-4DD6-B53E-8574754DDAFD}" type="pres">
      <dgm:prSet presAssocID="{0DF4C1B1-B713-4E8D-A1AA-5AEAC930222C}" presName="childText" presStyleLbl="bgAcc1" presStyleIdx="17" presStyleCnt="26">
        <dgm:presLayoutVars>
          <dgm:bulletEnabled val="1"/>
        </dgm:presLayoutVars>
      </dgm:prSet>
      <dgm:spPr/>
      <dgm:t>
        <a:bodyPr/>
        <a:lstStyle/>
        <a:p>
          <a:endParaRPr lang="ru-RU"/>
        </a:p>
      </dgm:t>
    </dgm:pt>
    <dgm:pt modelId="{99CCA96D-DF03-4189-B61A-CA35010C3221}" type="pres">
      <dgm:prSet presAssocID="{191DFEEB-A45F-4265-991C-D0AA7E6C0FA6}" presName="Name13" presStyleLbl="parChTrans1D2" presStyleIdx="18" presStyleCnt="26"/>
      <dgm:spPr/>
      <dgm:t>
        <a:bodyPr/>
        <a:lstStyle/>
        <a:p>
          <a:endParaRPr lang="ru-RU"/>
        </a:p>
      </dgm:t>
    </dgm:pt>
    <dgm:pt modelId="{C56C5B2A-0F56-4E8E-81E5-0B5CA56ED97F}" type="pres">
      <dgm:prSet presAssocID="{500136BE-018E-4224-BA17-4DDD5D64D937}" presName="childText" presStyleLbl="bgAcc1" presStyleIdx="18" presStyleCnt="26" custScaleX="127659" custScaleY="133937">
        <dgm:presLayoutVars>
          <dgm:bulletEnabled val="1"/>
        </dgm:presLayoutVars>
      </dgm:prSet>
      <dgm:spPr/>
      <dgm:t>
        <a:bodyPr/>
        <a:lstStyle/>
        <a:p>
          <a:endParaRPr lang="ru-RU"/>
        </a:p>
      </dgm:t>
    </dgm:pt>
    <dgm:pt modelId="{38743705-225F-40C4-9E61-64C123FAF58F}" type="pres">
      <dgm:prSet presAssocID="{87A7A98B-CFFF-45F8-AF64-3DDFEE6AEDED}" presName="root" presStyleCnt="0"/>
      <dgm:spPr/>
    </dgm:pt>
    <dgm:pt modelId="{4365A0F8-BBC3-46D8-8BC1-503DAAB0D393}" type="pres">
      <dgm:prSet presAssocID="{87A7A98B-CFFF-45F8-AF64-3DDFEE6AEDED}" presName="rootComposite" presStyleCnt="0"/>
      <dgm:spPr/>
    </dgm:pt>
    <dgm:pt modelId="{4C869948-E98C-407F-AD84-A748535BF470}" type="pres">
      <dgm:prSet presAssocID="{87A7A98B-CFFF-45F8-AF64-3DDFEE6AEDED}" presName="rootText" presStyleLbl="node1" presStyleIdx="9" presStyleCnt="11"/>
      <dgm:spPr/>
      <dgm:t>
        <a:bodyPr/>
        <a:lstStyle/>
        <a:p>
          <a:endParaRPr lang="ru-RU"/>
        </a:p>
      </dgm:t>
    </dgm:pt>
    <dgm:pt modelId="{1931BD37-2F47-4554-BCA5-C6E3FDEFDB02}" type="pres">
      <dgm:prSet presAssocID="{87A7A98B-CFFF-45F8-AF64-3DDFEE6AEDED}" presName="rootConnector" presStyleLbl="node1" presStyleIdx="9" presStyleCnt="11"/>
      <dgm:spPr/>
      <dgm:t>
        <a:bodyPr/>
        <a:lstStyle/>
        <a:p>
          <a:endParaRPr lang="ru-RU"/>
        </a:p>
      </dgm:t>
    </dgm:pt>
    <dgm:pt modelId="{166C9FEA-11BD-4317-8EC2-002BFC75EF05}" type="pres">
      <dgm:prSet presAssocID="{87A7A98B-CFFF-45F8-AF64-3DDFEE6AEDED}" presName="childShape" presStyleCnt="0"/>
      <dgm:spPr/>
    </dgm:pt>
    <dgm:pt modelId="{B9F9B19E-3FBC-484B-99F3-5055599F677C}" type="pres">
      <dgm:prSet presAssocID="{79C1FC11-C59F-4BB8-B965-B9B530F3D24F}" presName="Name13" presStyleLbl="parChTrans1D2" presStyleIdx="19" presStyleCnt="26"/>
      <dgm:spPr/>
      <dgm:t>
        <a:bodyPr/>
        <a:lstStyle/>
        <a:p>
          <a:endParaRPr lang="ru-RU"/>
        </a:p>
      </dgm:t>
    </dgm:pt>
    <dgm:pt modelId="{24E1CBC8-6698-4F9B-97F5-F4EDCD40D489}" type="pres">
      <dgm:prSet presAssocID="{DC76C9B3-9011-4509-ADBE-90470179C6BE}" presName="childText" presStyleLbl="bgAcc1" presStyleIdx="19" presStyleCnt="26">
        <dgm:presLayoutVars>
          <dgm:bulletEnabled val="1"/>
        </dgm:presLayoutVars>
      </dgm:prSet>
      <dgm:spPr/>
      <dgm:t>
        <a:bodyPr/>
        <a:lstStyle/>
        <a:p>
          <a:endParaRPr lang="ru-RU"/>
        </a:p>
      </dgm:t>
    </dgm:pt>
    <dgm:pt modelId="{694BBB96-92A4-4FAD-8209-0DF945E852D6}" type="pres">
      <dgm:prSet presAssocID="{B7698DD0-2BEC-4050-A2D6-AE8B9EDEEB42}" presName="Name13" presStyleLbl="parChTrans1D2" presStyleIdx="20" presStyleCnt="26"/>
      <dgm:spPr/>
      <dgm:t>
        <a:bodyPr/>
        <a:lstStyle/>
        <a:p>
          <a:endParaRPr lang="ru-RU"/>
        </a:p>
      </dgm:t>
    </dgm:pt>
    <dgm:pt modelId="{5D92150C-2BE7-482A-AB68-596E4F852F1C}" type="pres">
      <dgm:prSet presAssocID="{0F423811-F9AB-44B8-9307-856EACD03559}" presName="childText" presStyleLbl="bgAcc1" presStyleIdx="20" presStyleCnt="26" custScaleX="102300" custScaleY="144256">
        <dgm:presLayoutVars>
          <dgm:bulletEnabled val="1"/>
        </dgm:presLayoutVars>
      </dgm:prSet>
      <dgm:spPr/>
      <dgm:t>
        <a:bodyPr/>
        <a:lstStyle/>
        <a:p>
          <a:endParaRPr lang="ru-RU"/>
        </a:p>
      </dgm:t>
    </dgm:pt>
    <dgm:pt modelId="{F2C8ED3F-1DAB-4EAF-A03D-B5B5BF69A8DB}" type="pres">
      <dgm:prSet presAssocID="{2AE45553-F0B3-42D4-8596-C0D038410851}" presName="root" presStyleCnt="0"/>
      <dgm:spPr/>
    </dgm:pt>
    <dgm:pt modelId="{AC611456-0D79-4819-8C6E-9B65E001213C}" type="pres">
      <dgm:prSet presAssocID="{2AE45553-F0B3-42D4-8596-C0D038410851}" presName="rootComposite" presStyleCnt="0"/>
      <dgm:spPr/>
    </dgm:pt>
    <dgm:pt modelId="{08F74143-E4E2-4C17-AC5B-33751B8E928E}" type="pres">
      <dgm:prSet presAssocID="{2AE45553-F0B3-42D4-8596-C0D038410851}" presName="rootText" presStyleLbl="node1" presStyleIdx="10" presStyleCnt="11"/>
      <dgm:spPr/>
      <dgm:t>
        <a:bodyPr/>
        <a:lstStyle/>
        <a:p>
          <a:endParaRPr lang="ru-RU"/>
        </a:p>
      </dgm:t>
    </dgm:pt>
    <dgm:pt modelId="{049371B7-DC3B-42E9-BEDA-AD0160A8AA36}" type="pres">
      <dgm:prSet presAssocID="{2AE45553-F0B3-42D4-8596-C0D038410851}" presName="rootConnector" presStyleLbl="node1" presStyleIdx="10" presStyleCnt="11"/>
      <dgm:spPr/>
      <dgm:t>
        <a:bodyPr/>
        <a:lstStyle/>
        <a:p>
          <a:endParaRPr lang="ru-RU"/>
        </a:p>
      </dgm:t>
    </dgm:pt>
    <dgm:pt modelId="{3B983087-A40C-47F5-AE45-8DF82B6F069B}" type="pres">
      <dgm:prSet presAssocID="{2AE45553-F0B3-42D4-8596-C0D038410851}" presName="childShape" presStyleCnt="0"/>
      <dgm:spPr/>
    </dgm:pt>
    <dgm:pt modelId="{CA384818-CEEF-415F-BDD9-386D4E112B0A}" type="pres">
      <dgm:prSet presAssocID="{4552E903-25E0-4648-8D17-5135D973AEA7}" presName="Name13" presStyleLbl="parChTrans1D2" presStyleIdx="21" presStyleCnt="26"/>
      <dgm:spPr/>
      <dgm:t>
        <a:bodyPr/>
        <a:lstStyle/>
        <a:p>
          <a:endParaRPr lang="ru-RU"/>
        </a:p>
      </dgm:t>
    </dgm:pt>
    <dgm:pt modelId="{022393E3-14D8-4C0E-AC40-DC59DA414D82}" type="pres">
      <dgm:prSet presAssocID="{B793504B-8097-47F7-B8FE-4DC5256CD01E}" presName="childText" presStyleLbl="bgAcc1" presStyleIdx="21" presStyleCnt="26">
        <dgm:presLayoutVars>
          <dgm:bulletEnabled val="1"/>
        </dgm:presLayoutVars>
      </dgm:prSet>
      <dgm:spPr/>
      <dgm:t>
        <a:bodyPr/>
        <a:lstStyle/>
        <a:p>
          <a:endParaRPr lang="ru-RU"/>
        </a:p>
      </dgm:t>
    </dgm:pt>
    <dgm:pt modelId="{F3DBD398-D89B-4B9E-8C42-83F154BA2C0F}" type="pres">
      <dgm:prSet presAssocID="{28F0D2A0-9B41-4DBE-AA9A-DFA4FF72F97E}" presName="Name13" presStyleLbl="parChTrans1D2" presStyleIdx="22" presStyleCnt="26"/>
      <dgm:spPr/>
      <dgm:t>
        <a:bodyPr/>
        <a:lstStyle/>
        <a:p>
          <a:endParaRPr lang="ru-RU"/>
        </a:p>
      </dgm:t>
    </dgm:pt>
    <dgm:pt modelId="{8EBFA1B6-5EBD-4975-BB7C-6899623124BE}" type="pres">
      <dgm:prSet presAssocID="{CBA600DF-DC58-4FA4-98B0-F50830029DC9}" presName="childText" presStyleLbl="bgAcc1" presStyleIdx="22" presStyleCnt="26">
        <dgm:presLayoutVars>
          <dgm:bulletEnabled val="1"/>
        </dgm:presLayoutVars>
      </dgm:prSet>
      <dgm:spPr/>
      <dgm:t>
        <a:bodyPr/>
        <a:lstStyle/>
        <a:p>
          <a:endParaRPr lang="ru-RU"/>
        </a:p>
      </dgm:t>
    </dgm:pt>
    <dgm:pt modelId="{F69F389C-E6F2-446B-A502-A77E1F2B6F15}" type="pres">
      <dgm:prSet presAssocID="{41B13326-63E6-403D-A652-C9A763B00E75}" presName="Name13" presStyleLbl="parChTrans1D2" presStyleIdx="23" presStyleCnt="26"/>
      <dgm:spPr/>
      <dgm:t>
        <a:bodyPr/>
        <a:lstStyle/>
        <a:p>
          <a:endParaRPr lang="ru-RU"/>
        </a:p>
      </dgm:t>
    </dgm:pt>
    <dgm:pt modelId="{FFD8E406-FB13-4D22-8F5F-D28BCF10C490}" type="pres">
      <dgm:prSet presAssocID="{FF04619E-AB7B-459C-B85D-F33E2C72B0E2}" presName="childText" presStyleLbl="bgAcc1" presStyleIdx="23" presStyleCnt="26">
        <dgm:presLayoutVars>
          <dgm:bulletEnabled val="1"/>
        </dgm:presLayoutVars>
      </dgm:prSet>
      <dgm:spPr/>
      <dgm:t>
        <a:bodyPr/>
        <a:lstStyle/>
        <a:p>
          <a:endParaRPr lang="ru-RU"/>
        </a:p>
      </dgm:t>
    </dgm:pt>
    <dgm:pt modelId="{AE0E80BF-D170-4AC8-95F2-87FAA22A18F2}" type="pres">
      <dgm:prSet presAssocID="{C3A81A4A-992B-4765-9E12-A197693362DF}" presName="Name13" presStyleLbl="parChTrans1D2" presStyleIdx="24" presStyleCnt="26"/>
      <dgm:spPr/>
      <dgm:t>
        <a:bodyPr/>
        <a:lstStyle/>
        <a:p>
          <a:endParaRPr lang="ru-RU"/>
        </a:p>
      </dgm:t>
    </dgm:pt>
    <dgm:pt modelId="{3350E17D-EA9B-4AE6-8DE6-44208A9A61F2}" type="pres">
      <dgm:prSet presAssocID="{43B144BB-24C8-4C78-B5F0-F2D715AD47F0}" presName="childText" presStyleLbl="bgAcc1" presStyleIdx="24" presStyleCnt="26">
        <dgm:presLayoutVars>
          <dgm:bulletEnabled val="1"/>
        </dgm:presLayoutVars>
      </dgm:prSet>
      <dgm:spPr/>
      <dgm:t>
        <a:bodyPr/>
        <a:lstStyle/>
        <a:p>
          <a:endParaRPr lang="ru-RU"/>
        </a:p>
      </dgm:t>
    </dgm:pt>
    <dgm:pt modelId="{592D77E9-EE9D-4B07-A3B0-AE604D63BA4C}" type="pres">
      <dgm:prSet presAssocID="{ABC4B452-3160-4BF9-BC74-54E5D702A4BE}" presName="Name13" presStyleLbl="parChTrans1D2" presStyleIdx="25" presStyleCnt="26"/>
      <dgm:spPr/>
      <dgm:t>
        <a:bodyPr/>
        <a:lstStyle/>
        <a:p>
          <a:endParaRPr lang="ru-RU"/>
        </a:p>
      </dgm:t>
    </dgm:pt>
    <dgm:pt modelId="{B68A5E28-2367-4647-AD88-B8A6BFD875A0}" type="pres">
      <dgm:prSet presAssocID="{01B53D52-6870-4F06-9F94-AF5851A5D997}" presName="childText" presStyleLbl="bgAcc1" presStyleIdx="25" presStyleCnt="26" custScaleY="149468">
        <dgm:presLayoutVars>
          <dgm:bulletEnabled val="1"/>
        </dgm:presLayoutVars>
      </dgm:prSet>
      <dgm:spPr/>
      <dgm:t>
        <a:bodyPr/>
        <a:lstStyle/>
        <a:p>
          <a:endParaRPr lang="ru-RU"/>
        </a:p>
      </dgm:t>
    </dgm:pt>
  </dgm:ptLst>
  <dgm:cxnLst>
    <dgm:cxn modelId="{99526A67-BABA-4049-8848-2ADD1594D4DB}" type="presOf" srcId="{41B13326-63E6-403D-A652-C9A763B00E75}" destId="{F69F389C-E6F2-446B-A502-A77E1F2B6F15}" srcOrd="0" destOrd="0" presId="urn:microsoft.com/office/officeart/2005/8/layout/hierarchy3"/>
    <dgm:cxn modelId="{B0AD1B52-D263-486E-BE0D-F38CAC3E98A7}" type="presOf" srcId="{E11D7163-267A-45FD-B24D-C7E0E6A0EFC9}" destId="{C84813A1-DC37-4466-9489-EFDDD3684BDB}" srcOrd="1" destOrd="0" presId="urn:microsoft.com/office/officeart/2005/8/layout/hierarchy3"/>
    <dgm:cxn modelId="{CE4A5DC1-82A8-4DD5-82C5-DEF8A8CCB067}" type="presOf" srcId="{6A2FBDFA-BFB3-4B09-B4A4-A4C3024B402D}" destId="{C69AE125-7F3D-47F3-9B9C-93D8BF055CBD}" srcOrd="0" destOrd="0" presId="urn:microsoft.com/office/officeart/2005/8/layout/hierarchy3"/>
    <dgm:cxn modelId="{F9C2E697-D59E-4657-92BB-C0A734990386}" type="presOf" srcId="{4592D6DC-BFF8-47D2-A493-85E2EE8B76D6}" destId="{F8EE385B-533F-4C60-8301-AB0F53FA1076}" srcOrd="0" destOrd="0" presId="urn:microsoft.com/office/officeart/2005/8/layout/hierarchy3"/>
    <dgm:cxn modelId="{86382333-901F-45C5-AD1B-D9825B9C7513}" type="presOf" srcId="{0DF4C1B1-B713-4E8D-A1AA-5AEAC930222C}" destId="{7A815E05-A26A-4DD6-B53E-8574754DDAFD}" srcOrd="0" destOrd="0" presId="urn:microsoft.com/office/officeart/2005/8/layout/hierarchy3"/>
    <dgm:cxn modelId="{262E5385-EFAD-4588-B565-5389DA61E500}" type="presOf" srcId="{432AF770-3BC3-46F6-AD4D-E6436AD08346}" destId="{720CB28B-C8E5-4477-A7F0-BBB3F995E83E}" srcOrd="0" destOrd="0" presId="urn:microsoft.com/office/officeart/2005/8/layout/hierarchy3"/>
    <dgm:cxn modelId="{5D162FC1-D3A3-4FFE-B9EB-0B2B88A324FE}" type="presOf" srcId="{5F48EE4E-9EDE-4D8A-A234-0285F26019A7}" destId="{BC1A184C-F6AB-4056-B402-7F0AAE04348F}" srcOrd="0" destOrd="0" presId="urn:microsoft.com/office/officeart/2005/8/layout/hierarchy3"/>
    <dgm:cxn modelId="{1C0A6BAF-0E3A-464D-A2F2-332B1D9F65B0}" type="presOf" srcId="{500136BE-018E-4224-BA17-4DDD5D64D937}" destId="{C56C5B2A-0F56-4E8E-81E5-0B5CA56ED97F}" srcOrd="0" destOrd="0" presId="urn:microsoft.com/office/officeart/2005/8/layout/hierarchy3"/>
    <dgm:cxn modelId="{9D0E14B2-C5EB-4B11-B29F-84B48D55023E}" type="presOf" srcId="{FF04619E-AB7B-459C-B85D-F33E2C72B0E2}" destId="{FFD8E406-FB13-4D22-8F5F-D28BCF10C490}" srcOrd="0" destOrd="0" presId="urn:microsoft.com/office/officeart/2005/8/layout/hierarchy3"/>
    <dgm:cxn modelId="{3D823E69-8ED0-4306-BC9F-15D05D4CFB6B}" type="presOf" srcId="{E7C9A478-B68D-4248-8C99-9E723376F24F}" destId="{0E912E54-A182-43D5-ABBC-E54A1B4917A7}" srcOrd="0" destOrd="0" presId="urn:microsoft.com/office/officeart/2005/8/layout/hierarchy3"/>
    <dgm:cxn modelId="{C980E309-BF87-4C57-B4CA-03B28AF3FAF9}" type="presOf" srcId="{87A7A98B-CFFF-45F8-AF64-3DDFEE6AEDED}" destId="{4C869948-E98C-407F-AD84-A748535BF470}" srcOrd="0" destOrd="0" presId="urn:microsoft.com/office/officeart/2005/8/layout/hierarchy3"/>
    <dgm:cxn modelId="{A5D0306B-4D0C-4C0E-8F81-0DE68AD6A04E}" srcId="{01A3C04F-13DE-4F7D-A095-30110DCAE8D1}" destId="{4D4EEDEC-BDA3-4F78-A6F8-84295505E1C6}" srcOrd="0" destOrd="0" parTransId="{AEB26DE7-7D25-4FB3-AADC-2B03A091C01F}" sibTransId="{CC1EB655-DBB9-4864-9B09-E022120EE47A}"/>
    <dgm:cxn modelId="{74F3E218-129E-4255-A60C-0ACDAC9DB239}" srcId="{E11D7163-267A-45FD-B24D-C7E0E6A0EFC9}" destId="{0F2272FF-89C8-440E-8DC6-D40458B41E1A}" srcOrd="0" destOrd="0" parTransId="{27E54A85-991A-4F53-B8C9-21AD12BF537C}" sibTransId="{66F0C332-A04E-4BF7-A89F-A90059BB87D5}"/>
    <dgm:cxn modelId="{7A91E1E3-5522-4099-B7AD-3776305F8C81}" srcId="{01A3C04F-13DE-4F7D-A095-30110DCAE8D1}" destId="{87A7A98B-CFFF-45F8-AF64-3DDFEE6AEDED}" srcOrd="9" destOrd="0" parTransId="{7F54929F-FC2D-4186-9C71-B220C4FE3734}" sibTransId="{52BF3693-7AA1-4E3D-9D00-D8861BCB65AC}"/>
    <dgm:cxn modelId="{A9F8C0E4-5B30-4E54-972F-ABB2D776E91D}" srcId="{2AE45553-F0B3-42D4-8596-C0D038410851}" destId="{FF04619E-AB7B-459C-B85D-F33E2C72B0E2}" srcOrd="2" destOrd="0" parTransId="{41B13326-63E6-403D-A652-C9A763B00E75}" sibTransId="{CF98DC84-B9C3-4567-8B0D-3F62C14A8226}"/>
    <dgm:cxn modelId="{EFF9B952-6426-43A0-904C-4F5B99959F24}" type="presOf" srcId="{A2A550F6-5A55-475A-8DC0-97C820A32E4E}" destId="{FC9AA210-E1AB-4BBF-99CE-87216CE2351D}" srcOrd="1" destOrd="0" presId="urn:microsoft.com/office/officeart/2005/8/layout/hierarchy3"/>
    <dgm:cxn modelId="{474E715B-EA33-4DB1-B0B2-A7DE865E43C5}" srcId="{E11D7163-267A-45FD-B24D-C7E0E6A0EFC9}" destId="{0DF4C1B1-B713-4E8D-A1AA-5AEAC930222C}" srcOrd="2" destOrd="0" parTransId="{399613A7-E863-4EBC-9C9A-13D843AC98A7}" sibTransId="{8F74CF56-2A4A-4B1D-A8E7-2ACBB6904436}"/>
    <dgm:cxn modelId="{8A1CB187-ED8C-4D61-A50C-89A56A49D052}" type="presOf" srcId="{79C1FC11-C59F-4BB8-B965-B9B530F3D24F}" destId="{B9F9B19E-3FBC-484B-99F3-5055599F677C}" srcOrd="0" destOrd="0" presId="urn:microsoft.com/office/officeart/2005/8/layout/hierarchy3"/>
    <dgm:cxn modelId="{5280010E-C757-4729-AEA3-583E143EC507}" type="presOf" srcId="{96ED48ED-4613-4D64-8659-5FA9A5F699D8}" destId="{636F7336-D09C-45AE-B5EF-CF0B8193D58E}" srcOrd="0" destOrd="0" presId="urn:microsoft.com/office/officeart/2005/8/layout/hierarchy3"/>
    <dgm:cxn modelId="{14CC8964-67E2-4FB0-93CA-443B04E08B1D}" srcId="{01A3C04F-13DE-4F7D-A095-30110DCAE8D1}" destId="{422104E5-8CEF-461B-A63C-4D0D04B7AC24}" srcOrd="4" destOrd="0" parTransId="{241C4942-7534-4083-92C4-218CC4BC1A35}" sibTransId="{AC45F93D-BB35-40CC-AC8F-C7C4627A12F6}"/>
    <dgm:cxn modelId="{3B7FF517-76D6-4537-BEE1-87851DF00FC0}" type="presOf" srcId="{399613A7-E863-4EBC-9C9A-13D843AC98A7}" destId="{8663129E-E0B4-4508-B0DB-E40DB3AFDCBB}" srcOrd="0" destOrd="0" presId="urn:microsoft.com/office/officeart/2005/8/layout/hierarchy3"/>
    <dgm:cxn modelId="{F8FCC108-80DF-4C4D-8349-B35452BF02BC}" type="presOf" srcId="{E2F5E511-4D48-40DC-90C0-4DCFF943132B}" destId="{FC01694A-3C9A-4428-A1E4-28C2656AAFDC}" srcOrd="0" destOrd="0" presId="urn:microsoft.com/office/officeart/2005/8/layout/hierarchy3"/>
    <dgm:cxn modelId="{211B6EB9-8AEC-443B-B528-D08382B5693B}" srcId="{2AE45553-F0B3-42D4-8596-C0D038410851}" destId="{CBA600DF-DC58-4FA4-98B0-F50830029DC9}" srcOrd="1" destOrd="0" parTransId="{28F0D2A0-9B41-4DBE-AA9A-DFA4FF72F97E}" sibTransId="{3248A048-BFCA-4DC6-BEEF-6E55508094DA}"/>
    <dgm:cxn modelId="{C5E81F1B-D010-46DF-BDEC-1D4AD5D6645B}" type="presOf" srcId="{5F48EE4E-9EDE-4D8A-A234-0285F26019A7}" destId="{9F469BC9-C605-4946-8E43-C9E406DC0184}" srcOrd="1" destOrd="0" presId="urn:microsoft.com/office/officeart/2005/8/layout/hierarchy3"/>
    <dgm:cxn modelId="{6F561997-0160-428D-883E-3212855F43EB}" type="presOf" srcId="{422104E5-8CEF-461B-A63C-4D0D04B7AC24}" destId="{87B0D2FA-A805-4DD9-9B63-BE9F4ABEBDFD}" srcOrd="1" destOrd="0" presId="urn:microsoft.com/office/officeart/2005/8/layout/hierarchy3"/>
    <dgm:cxn modelId="{60F4A392-36B4-41CE-8070-4DD9242046BF}" type="presOf" srcId="{D974440E-62D7-4A39-BC6D-B131B89E08BA}" destId="{3C72D4FE-37E8-4F6A-A25F-76823CC7CD8F}" srcOrd="0" destOrd="0" presId="urn:microsoft.com/office/officeart/2005/8/layout/hierarchy3"/>
    <dgm:cxn modelId="{D6D60389-C2CC-4944-B3F0-430DCEB524A2}" type="presOf" srcId="{B516BB2D-D2BD-471F-88CA-C5F3DBA312E6}" destId="{1CCC7D9F-1404-47ED-B449-F4F46C8E471C}" srcOrd="0" destOrd="0" presId="urn:microsoft.com/office/officeart/2005/8/layout/hierarchy3"/>
    <dgm:cxn modelId="{90D9559F-B636-4003-9664-543C71602A14}" type="presOf" srcId="{7915810D-1131-46B8-AB03-4BFD45374A56}" destId="{CCC92570-00CC-4725-8110-8D5F616DFE6F}" srcOrd="0" destOrd="0" presId="urn:microsoft.com/office/officeart/2005/8/layout/hierarchy3"/>
    <dgm:cxn modelId="{1B9AB754-676B-4765-B3F0-26224693DD2E}" srcId="{E11D7163-267A-45FD-B24D-C7E0E6A0EFC9}" destId="{6A2FBDFA-BFB3-4B09-B4A4-A4C3024B402D}" srcOrd="1" destOrd="0" parTransId="{758C70CC-1F54-4A9F-8C2A-888164D0DAAE}" sibTransId="{AC7A56B6-0BF7-4457-AC43-6DE9F40891D2}"/>
    <dgm:cxn modelId="{69E9BE01-8BBB-44E4-B77B-CDCDB0A8D515}" type="presOf" srcId="{50E0E35E-1384-432D-B392-AB46E8DD1802}" destId="{1A8CD420-CFFD-4118-ACEB-53FFE583600C}" srcOrd="0" destOrd="0" presId="urn:microsoft.com/office/officeart/2005/8/layout/hierarchy3"/>
    <dgm:cxn modelId="{41B7762C-3250-4E1A-80AE-ECA7F001F2F8}" srcId="{01A3C04F-13DE-4F7D-A095-30110DCAE8D1}" destId="{298CD333-2637-46DE-A4E2-C95F7D7DBD6C}" srcOrd="3" destOrd="0" parTransId="{EDB26BFB-DAB7-4138-A8BB-A2C0E08F01AF}" sibTransId="{5C7AC7D6-D3BF-426F-81A3-3F7D2B8031FC}"/>
    <dgm:cxn modelId="{C51F2FE6-84CE-4A19-B279-AE52AB378E25}" type="presOf" srcId="{2AE45553-F0B3-42D4-8596-C0D038410851}" destId="{049371B7-DC3B-42E9-BEDA-AD0160A8AA36}" srcOrd="1" destOrd="0" presId="urn:microsoft.com/office/officeart/2005/8/layout/hierarchy3"/>
    <dgm:cxn modelId="{BDA081E6-4921-44DB-A470-873FDCD22E7A}" type="presOf" srcId="{F8341FBA-472C-410B-8056-EA4AEF3019BA}" destId="{67FE5B8E-CE70-41F6-8260-305A15800C5A}" srcOrd="0" destOrd="0" presId="urn:microsoft.com/office/officeart/2005/8/layout/hierarchy3"/>
    <dgm:cxn modelId="{868BBB94-4E14-4374-9AC2-3ED8D760A899}" type="presOf" srcId="{E11D7163-267A-45FD-B24D-C7E0E6A0EFC9}" destId="{9FD2D05D-099B-40F0-B2FF-24BC91DC7283}" srcOrd="0" destOrd="0" presId="urn:microsoft.com/office/officeart/2005/8/layout/hierarchy3"/>
    <dgm:cxn modelId="{E7CF8885-29C5-4C2A-9388-29B36194DC32}" type="presOf" srcId="{A2A550F6-5A55-475A-8DC0-97C820A32E4E}" destId="{4C688A18-BC8B-4B60-82C4-B2AB887B52EF}" srcOrd="0" destOrd="0" presId="urn:microsoft.com/office/officeart/2005/8/layout/hierarchy3"/>
    <dgm:cxn modelId="{2BEF9756-EF77-45CA-A11A-6BE1CB4C4196}" srcId="{2AE45553-F0B3-42D4-8596-C0D038410851}" destId="{01B53D52-6870-4F06-9F94-AF5851A5D997}" srcOrd="4" destOrd="0" parTransId="{ABC4B452-3160-4BF9-BC74-54E5D702A4BE}" sibTransId="{70D18DE9-E6BA-4155-8531-0CF893ECF5B0}"/>
    <dgm:cxn modelId="{0BDAFC37-5003-4B3E-86DD-54C78B6F430D}" type="presOf" srcId="{F367E1D7-70F6-43A3-A571-1E7BB09A19B9}" destId="{5D1CB4C1-FD4E-4CF7-84D3-140D06649072}" srcOrd="0" destOrd="0" presId="urn:microsoft.com/office/officeart/2005/8/layout/hierarchy3"/>
    <dgm:cxn modelId="{B7D24BD2-A689-40B2-A0F0-C5908B4E3218}" type="presOf" srcId="{607A7862-837E-4FE9-A5E3-25854BFF3B39}" destId="{493059F5-BF4E-4030-9D29-4DC209235079}" srcOrd="1" destOrd="0" presId="urn:microsoft.com/office/officeart/2005/8/layout/hierarchy3"/>
    <dgm:cxn modelId="{93D6DBB0-D166-4E7E-8466-DBF3C63EB474}" type="presOf" srcId="{2AE45553-F0B3-42D4-8596-C0D038410851}" destId="{08F74143-E4E2-4C17-AC5B-33751B8E928E}" srcOrd="0" destOrd="0" presId="urn:microsoft.com/office/officeart/2005/8/layout/hierarchy3"/>
    <dgm:cxn modelId="{D0560741-BDE5-43F2-A44D-3F9B21644675}" srcId="{298CD333-2637-46DE-A4E2-C95F7D7DBD6C}" destId="{748F24D8-9ABD-414C-85FD-52C11B9FC35B}" srcOrd="1" destOrd="0" parTransId="{09F93706-5865-4AF9-AB49-82FABE0CB54F}" sibTransId="{85111766-6005-4D57-98CF-5CF06947C91F}"/>
    <dgm:cxn modelId="{CCDB5B00-5FF3-4E1C-A6A2-78AA51246F26}" srcId="{5F48EE4E-9EDE-4D8A-A234-0285F26019A7}" destId="{F367E1D7-70F6-43A3-A571-1E7BB09A19B9}" srcOrd="1" destOrd="0" parTransId="{748BEAD7-433B-43B5-88E3-69D4BCC73326}" sibTransId="{6E7B693E-7BC1-49CF-8E51-5F3B9747B62B}"/>
    <dgm:cxn modelId="{945CED61-1E48-428C-B61E-7C7D2A40F8CA}" srcId="{422104E5-8CEF-461B-A63C-4D0D04B7AC24}" destId="{D974440E-62D7-4A39-BC6D-B131B89E08BA}" srcOrd="0" destOrd="0" parTransId="{4EFC1A3C-3D0F-43B0-803F-310F8FDFE621}" sibTransId="{536C41C4-E0DC-4C97-988E-ECE261A6A09A}"/>
    <dgm:cxn modelId="{7EFE8A87-6FDB-4E84-AC49-2452A2512081}" srcId="{298CD333-2637-46DE-A4E2-C95F7D7DBD6C}" destId="{C522C356-F369-4CF6-80F2-F45FDB8FE1BC}" srcOrd="3" destOrd="0" parTransId="{50E0E35E-1384-432D-B392-AB46E8DD1802}" sibTransId="{7FAB3434-98FF-4C62-BFB4-B32BE867B111}"/>
    <dgm:cxn modelId="{83E5DD93-1D4A-4A99-BFE3-7A761B99126A}" type="presOf" srcId="{5B0F7CAC-2768-456E-829D-F36BB91CD5C8}" destId="{67E21739-AEC9-4272-919C-08AB3E5890A8}" srcOrd="0" destOrd="0" presId="urn:microsoft.com/office/officeart/2005/8/layout/hierarchy3"/>
    <dgm:cxn modelId="{1F9CA60B-C0E1-410F-BF5F-344D2653A783}" srcId="{01A3C04F-13DE-4F7D-A095-30110DCAE8D1}" destId="{E11D7163-267A-45FD-B24D-C7E0E6A0EFC9}" srcOrd="8" destOrd="0" parTransId="{D998DC97-336D-4D43-98C6-3F9501A05262}" sibTransId="{C01D4289-4EE7-42E1-BA17-2BD4D6F0914E}"/>
    <dgm:cxn modelId="{4894036A-283A-4CB1-9FEB-4C8C7C7135A3}" type="presOf" srcId="{C9816D87-4073-4F31-AFDD-1C50B16613DE}" destId="{8BF44787-94E6-4984-AF2C-C76551059E9D}" srcOrd="0" destOrd="0" presId="urn:microsoft.com/office/officeart/2005/8/layout/hierarchy3"/>
    <dgm:cxn modelId="{F8539123-0749-407C-9C01-7F31E9D7F281}" srcId="{A2A550F6-5A55-475A-8DC0-97C820A32E4E}" destId="{94214D65-7EB9-4DCD-B4F2-E26CEF0851E6}" srcOrd="1" destOrd="0" parTransId="{54EA4DA3-8880-4BF6-BC22-9F3BC8035D11}" sibTransId="{34B6BAEB-ACA2-4FB5-84DB-EE30E993E724}"/>
    <dgm:cxn modelId="{EBDF6941-857F-4958-B93D-C16B43584EDF}" type="presOf" srcId="{54EA4DA3-8880-4BF6-BC22-9F3BC8035D11}" destId="{11FE5659-1688-4A62-8EA7-A8B6A704F65D}" srcOrd="0" destOrd="0" presId="urn:microsoft.com/office/officeart/2005/8/layout/hierarchy3"/>
    <dgm:cxn modelId="{B4B42B77-7836-4630-A916-E3926E716CE7}" type="presOf" srcId="{758C70CC-1F54-4A9F-8C2A-888164D0DAAE}" destId="{F5523D01-4C8C-4C0F-BBE9-B700BCD5FFFB}" srcOrd="0" destOrd="0" presId="urn:microsoft.com/office/officeart/2005/8/layout/hierarchy3"/>
    <dgm:cxn modelId="{425E322D-6E15-4674-8F22-7036D60CBA3B}" type="presOf" srcId="{191DFEEB-A45F-4265-991C-D0AA7E6C0FA6}" destId="{99CCA96D-DF03-4189-B61A-CA35010C3221}" srcOrd="0" destOrd="0" presId="urn:microsoft.com/office/officeart/2005/8/layout/hierarchy3"/>
    <dgm:cxn modelId="{C5C9FCD9-9564-4A2D-A917-40461E89FA4A}" type="presOf" srcId="{C522C356-F369-4CF6-80F2-F45FDB8FE1BC}" destId="{C2F5ED80-82AE-4A36-A2C5-94C5B4793F38}" srcOrd="0" destOrd="0" presId="urn:microsoft.com/office/officeart/2005/8/layout/hierarchy3"/>
    <dgm:cxn modelId="{29E57568-D6F9-4F6E-BBD1-5694040C4ABE}" srcId="{01A3C04F-13DE-4F7D-A095-30110DCAE8D1}" destId="{607A7862-837E-4FE9-A5E3-25854BFF3B39}" srcOrd="6" destOrd="0" parTransId="{E0AE578E-5F2C-4078-A561-71BCD101E423}" sibTransId="{AD553C03-39A9-4CEE-899A-313B029C71A1}"/>
    <dgm:cxn modelId="{84190D86-2CFD-40B9-95C3-21F20FBA916B}" type="presOf" srcId="{3729AE34-EAA4-468F-BFBE-AE6837503885}" destId="{37076158-4643-4E3F-AB75-4F9FEF558533}" srcOrd="0" destOrd="0" presId="urn:microsoft.com/office/officeart/2005/8/layout/hierarchy3"/>
    <dgm:cxn modelId="{B98FF9B4-D375-400B-899D-5DCC3E89EADD}" srcId="{87A7A98B-CFFF-45F8-AF64-3DDFEE6AEDED}" destId="{DC76C9B3-9011-4509-ADBE-90470179C6BE}" srcOrd="0" destOrd="0" parTransId="{79C1FC11-C59F-4BB8-B965-B9B530F3D24F}" sibTransId="{8E4DA712-B97D-4392-81AF-168DB5BAF8AB}"/>
    <dgm:cxn modelId="{ADC850A4-576B-4984-858F-6F38C28F7A79}" srcId="{422104E5-8CEF-461B-A63C-4D0D04B7AC24}" destId="{4592D6DC-BFF8-47D2-A493-85E2EE8B76D6}" srcOrd="1" destOrd="0" parTransId="{E2F5E511-4D48-40DC-90C0-4DCFF943132B}" sibTransId="{B1867257-617F-4096-A0AA-E1587D9405FF}"/>
    <dgm:cxn modelId="{B22E833A-A896-4001-ADA1-D62DBDBB16B9}" type="presOf" srcId="{4EFC1A3C-3D0F-43B0-803F-310F8FDFE621}" destId="{13BDE3E5-8C5F-476A-8FB9-1CF083681FBE}" srcOrd="0" destOrd="0" presId="urn:microsoft.com/office/officeart/2005/8/layout/hierarchy3"/>
    <dgm:cxn modelId="{6910E1AF-187E-4BBA-A5ED-336F9C55C74E}" srcId="{422104E5-8CEF-461B-A63C-4D0D04B7AC24}" destId="{96ED48ED-4613-4D64-8659-5FA9A5F699D8}" srcOrd="3" destOrd="0" parTransId="{819AE0E9-9D1A-4282-815C-02500190CA67}" sibTransId="{8B66250B-DFBF-4AEF-8CAB-F94187D1BADF}"/>
    <dgm:cxn modelId="{ACBB4727-B46E-48B1-B570-5D0645A5A286}" type="presOf" srcId="{64D7626C-B827-4824-AA40-BF7C465D8B51}" destId="{9960F725-04F2-4348-AE94-3586FD5253C5}" srcOrd="0" destOrd="0" presId="urn:microsoft.com/office/officeart/2005/8/layout/hierarchy3"/>
    <dgm:cxn modelId="{BE25D2C8-97EB-4968-81D0-CEB7091F6029}" type="presOf" srcId="{0F423811-F9AB-44B8-9307-856EACD03559}" destId="{5D92150C-2BE7-482A-AB68-596E4F852F1C}" srcOrd="0" destOrd="0" presId="urn:microsoft.com/office/officeart/2005/8/layout/hierarchy3"/>
    <dgm:cxn modelId="{07DAD81C-B455-4A92-914E-3DB5E2156610}" srcId="{E11D7163-267A-45FD-B24D-C7E0E6A0EFC9}" destId="{500136BE-018E-4224-BA17-4DDD5D64D937}" srcOrd="3" destOrd="0" parTransId="{191DFEEB-A45F-4265-991C-D0AA7E6C0FA6}" sibTransId="{83A59AA5-F265-4A22-B06B-BE23C95BCC05}"/>
    <dgm:cxn modelId="{4331CEA3-C2A1-42DE-BB99-33B49E23987C}" type="presOf" srcId="{87A7A98B-CFFF-45F8-AF64-3DDFEE6AEDED}" destId="{1931BD37-2F47-4554-BCA5-C6E3FDEFDB02}" srcOrd="1" destOrd="0" presId="urn:microsoft.com/office/officeart/2005/8/layout/hierarchy3"/>
    <dgm:cxn modelId="{7E038B65-450B-4F3E-829E-58D7357C7B55}" srcId="{A2A550F6-5A55-475A-8DC0-97C820A32E4E}" destId="{02042460-713F-4860-AC46-2CBEA8E8F080}" srcOrd="2" destOrd="0" parTransId="{C9816D87-4073-4F31-AFDD-1C50B16613DE}" sibTransId="{C4EC5D16-74B3-4FE6-B787-CD4F6A4667B3}"/>
    <dgm:cxn modelId="{B10197EC-C2C6-403D-A320-BCC8FEFFF243}" type="presOf" srcId="{298CD333-2637-46DE-A4E2-C95F7D7DBD6C}" destId="{BCD81FCE-B451-4A0A-842F-F3925DBD7DEA}" srcOrd="0" destOrd="0" presId="urn:microsoft.com/office/officeart/2005/8/layout/hierarchy3"/>
    <dgm:cxn modelId="{40F29369-0E4B-4FA5-B5C4-615B60A29704}" type="presOf" srcId="{CD426898-2CF0-4C96-AF2D-136E41CDD565}" destId="{44D36C8E-0FCD-4A61-A6CA-358C6E01D976}" srcOrd="0" destOrd="0" presId="urn:microsoft.com/office/officeart/2005/8/layout/hierarchy3"/>
    <dgm:cxn modelId="{A2431F6E-5DDD-4396-AA1F-CD48F495262C}" type="presOf" srcId="{4D4EEDEC-BDA3-4F78-A6F8-84295505E1C6}" destId="{967739F6-550F-4DA0-86BB-AFACFB891E07}" srcOrd="0" destOrd="0" presId="urn:microsoft.com/office/officeart/2005/8/layout/hierarchy3"/>
    <dgm:cxn modelId="{9A231D89-C9E3-46B0-9CC8-D0C7E278F482}" srcId="{01A3C04F-13DE-4F7D-A095-30110DCAE8D1}" destId="{5F48EE4E-9EDE-4D8A-A234-0285F26019A7}" srcOrd="5" destOrd="0" parTransId="{781BA3B8-D8F1-400D-B27C-BC7D770D9E05}" sibTransId="{6B983D45-EC72-4A49-9D3A-4820D7AB8CF5}"/>
    <dgm:cxn modelId="{5CFADFD3-4A0B-4BC4-B881-8EEF0F3AAA45}" type="presOf" srcId="{43B144BB-24C8-4C78-B5F0-F2D715AD47F0}" destId="{3350E17D-EA9B-4AE6-8DE6-44208A9A61F2}" srcOrd="0" destOrd="0" presId="urn:microsoft.com/office/officeart/2005/8/layout/hierarchy3"/>
    <dgm:cxn modelId="{0219385F-C5E2-4512-ADF4-B36CB3BCF97F}" type="presOf" srcId="{01B53D52-6870-4F06-9F94-AF5851A5D997}" destId="{B68A5E28-2367-4647-AD88-B8A6BFD875A0}" srcOrd="0" destOrd="0" presId="urn:microsoft.com/office/officeart/2005/8/layout/hierarchy3"/>
    <dgm:cxn modelId="{95869DA7-3223-48DA-BF66-6DC86B40119E}" type="presOf" srcId="{298CD333-2637-46DE-A4E2-C95F7D7DBD6C}" destId="{0D97E7EF-D82E-4A01-88ED-219134190CC1}" srcOrd="1" destOrd="0" presId="urn:microsoft.com/office/officeart/2005/8/layout/hierarchy3"/>
    <dgm:cxn modelId="{65761DC0-C5FC-4E70-8AAA-9795AF414849}" type="presOf" srcId="{380149B5-1822-4D56-8DB9-6404206F2432}" destId="{2D915495-8E76-4518-956F-E9B5387A875B}" srcOrd="0" destOrd="0" presId="urn:microsoft.com/office/officeart/2005/8/layout/hierarchy3"/>
    <dgm:cxn modelId="{EFA420A5-D206-4D22-AF29-F907FE8E6FF7}" type="presOf" srcId="{819AE0E9-9D1A-4282-815C-02500190CA67}" destId="{37131361-CC73-403E-8A0D-EC1AC5EA85D3}" srcOrd="0" destOrd="0" presId="urn:microsoft.com/office/officeart/2005/8/layout/hierarchy3"/>
    <dgm:cxn modelId="{808DD974-C22B-45FD-9CA8-447512470DAC}" type="presOf" srcId="{01A3C04F-13DE-4F7D-A095-30110DCAE8D1}" destId="{D9C3E5CA-867D-4797-BFFD-055DAE863912}" srcOrd="0" destOrd="0" presId="urn:microsoft.com/office/officeart/2005/8/layout/hierarchy3"/>
    <dgm:cxn modelId="{28C30E7F-B4B0-4238-8FF5-E707F9B04A72}" type="presOf" srcId="{09F93706-5865-4AF9-AB49-82FABE0CB54F}" destId="{D9A6B939-05A0-407F-AFDE-5DDA485BC534}" srcOrd="0" destOrd="0" presId="urn:microsoft.com/office/officeart/2005/8/layout/hierarchy3"/>
    <dgm:cxn modelId="{F967DB5D-F407-46BA-8C31-9CDE12417B50}" srcId="{5F48EE4E-9EDE-4D8A-A234-0285F26019A7}" destId="{3CB0C9FC-D234-4206-A267-A3D21BF70AB1}" srcOrd="0" destOrd="0" parTransId="{64D7626C-B827-4824-AA40-BF7C465D8B51}" sibTransId="{36F232F0-9A11-4462-9561-1350DAB20C34}"/>
    <dgm:cxn modelId="{158D04B5-4594-4366-8043-EAF5CD80AD82}" type="presOf" srcId="{628E6FBF-50A0-425B-AE5F-B464F4170EAC}" destId="{2BC32C05-4C75-43EF-B753-40134B0A7D84}" srcOrd="0" destOrd="0" presId="urn:microsoft.com/office/officeart/2005/8/layout/hierarchy3"/>
    <dgm:cxn modelId="{C41425BE-5967-4F80-98CA-93E042FBFFAA}" type="presOf" srcId="{94214D65-7EB9-4DCD-B4F2-E26CEF0851E6}" destId="{546C6B6F-B3DD-43E3-8040-ED1A7448D868}" srcOrd="0" destOrd="0" presId="urn:microsoft.com/office/officeart/2005/8/layout/hierarchy3"/>
    <dgm:cxn modelId="{7C2E2638-C67E-4A49-976C-53D6D7F56403}" srcId="{A2A550F6-5A55-475A-8DC0-97C820A32E4E}" destId="{E7A839DA-A271-4A66-80E3-9CCA4052B33E}" srcOrd="0" destOrd="0" parTransId="{432AF770-3BC3-46F6-AD4D-E6436AD08346}" sibTransId="{C8BE721C-AB64-4D9C-9C86-1C702C147879}"/>
    <dgm:cxn modelId="{C04C54C3-A0A6-4A19-B064-D01B1C216F8C}" srcId="{01A3C04F-13DE-4F7D-A095-30110DCAE8D1}" destId="{2AE45553-F0B3-42D4-8596-C0D038410851}" srcOrd="10" destOrd="0" parTransId="{70540C75-2720-401C-93AC-9A5F6C89519F}" sibTransId="{D1FBD2CA-DA60-4461-A3E3-85B23DF53888}"/>
    <dgm:cxn modelId="{69AF737A-4119-4D86-92CC-14E528575F8D}" type="presOf" srcId="{ABC4B452-3160-4BF9-BC74-54E5D702A4BE}" destId="{592D77E9-EE9D-4B07-A3B0-AE604D63BA4C}" srcOrd="0" destOrd="0" presId="urn:microsoft.com/office/officeart/2005/8/layout/hierarchy3"/>
    <dgm:cxn modelId="{0D888F74-B288-4F40-9121-00B104F8823D}" type="presOf" srcId="{9AE5497C-1287-4B0C-B766-03DFF63FE42F}" destId="{6878B69C-3249-4C71-A47B-7DF78DC4A830}" srcOrd="0" destOrd="0" presId="urn:microsoft.com/office/officeart/2005/8/layout/hierarchy3"/>
    <dgm:cxn modelId="{5B88641E-6D65-4E1B-82B6-77500D384438}" srcId="{298CD333-2637-46DE-A4E2-C95F7D7DBD6C}" destId="{ADA1D40C-FDF8-4F9F-8B03-506F6942E57D}" srcOrd="2" destOrd="0" parTransId="{F8341FBA-472C-410B-8056-EA4AEF3019BA}" sibTransId="{29353996-A270-4B1F-A542-8D410E25D0B2}"/>
    <dgm:cxn modelId="{FC4DA61D-E8B4-4A53-8353-9E3E48136C83}" type="presOf" srcId="{27E54A85-991A-4F53-B8C9-21AD12BF537C}" destId="{C3D3C5B9-728E-4D2A-89DD-86C6B5F710A2}" srcOrd="0" destOrd="0" presId="urn:microsoft.com/office/officeart/2005/8/layout/hierarchy3"/>
    <dgm:cxn modelId="{E536B7ED-7EA7-46E2-BD37-984C8B562693}" type="presOf" srcId="{ADA1D40C-FDF8-4F9F-8B03-506F6942E57D}" destId="{9807C4F2-F7E5-4228-8E34-62CDB011101D}" srcOrd="0" destOrd="0" presId="urn:microsoft.com/office/officeart/2005/8/layout/hierarchy3"/>
    <dgm:cxn modelId="{784B948E-161E-40E0-92E7-46DE2CAF0C2C}" type="presOf" srcId="{B7698DD0-2BEC-4050-A2D6-AE8B9EDEEB42}" destId="{694BBB96-92A4-4FAD-8209-0DF945E852D6}" srcOrd="0" destOrd="0" presId="urn:microsoft.com/office/officeart/2005/8/layout/hierarchy3"/>
    <dgm:cxn modelId="{FF660D39-CFD0-48FB-B1F6-D3E50A2FDCC9}" type="presOf" srcId="{4D4EEDEC-BDA3-4F78-A6F8-84295505E1C6}" destId="{F56B366A-A3E8-4EBB-9248-0898D9CF7240}" srcOrd="1" destOrd="0" presId="urn:microsoft.com/office/officeart/2005/8/layout/hierarchy3"/>
    <dgm:cxn modelId="{504B0548-D148-4498-9F95-19FC38672C6B}" type="presOf" srcId="{DC76C9B3-9011-4509-ADBE-90470179C6BE}" destId="{24E1CBC8-6698-4F9B-97F5-F4EDCD40D489}" srcOrd="0" destOrd="0" presId="urn:microsoft.com/office/officeart/2005/8/layout/hierarchy3"/>
    <dgm:cxn modelId="{7FC17C7E-9018-4C74-AB4F-7A38BD06339E}" type="presOf" srcId="{C3A81A4A-992B-4765-9E12-A197693362DF}" destId="{AE0E80BF-D170-4AC8-95F2-87FAA22A18F2}" srcOrd="0" destOrd="0" presId="urn:microsoft.com/office/officeart/2005/8/layout/hierarchy3"/>
    <dgm:cxn modelId="{680DAA11-8C20-4B85-B355-9F059BE6C2C4}" srcId="{01A3C04F-13DE-4F7D-A095-30110DCAE8D1}" destId="{7915810D-1131-46B8-AB03-4BFD45374A56}" srcOrd="1" destOrd="0" parTransId="{42F57E3E-952B-4377-811D-247BC83F7444}" sibTransId="{44210093-CEDB-4C72-8E75-5D743054C2CE}"/>
    <dgm:cxn modelId="{44D94850-3563-40A4-85D7-C34FD7B85D62}" type="presOf" srcId="{02042460-713F-4860-AC46-2CBEA8E8F080}" destId="{A85896D4-37C0-4521-B354-CB9B32F85B8F}" srcOrd="0" destOrd="0" presId="urn:microsoft.com/office/officeart/2005/8/layout/hierarchy3"/>
    <dgm:cxn modelId="{41ABFCC2-873A-48DD-96FA-16B5FEFC23D9}" srcId="{2AE45553-F0B3-42D4-8596-C0D038410851}" destId="{43B144BB-24C8-4C78-B5F0-F2D715AD47F0}" srcOrd="3" destOrd="0" parTransId="{C3A81A4A-992B-4765-9E12-A197693362DF}" sibTransId="{9BD2FB09-4353-4F19-B78D-3937F1F8AC1D}"/>
    <dgm:cxn modelId="{C9E2886B-4D0E-43B6-AC7C-C8A3F440E452}" srcId="{87A7A98B-CFFF-45F8-AF64-3DDFEE6AEDED}" destId="{0F423811-F9AB-44B8-9307-856EACD03559}" srcOrd="1" destOrd="0" parTransId="{B7698DD0-2BEC-4050-A2D6-AE8B9EDEEB42}" sibTransId="{6CB60EA6-CAAC-46CE-893A-A4D204287232}"/>
    <dgm:cxn modelId="{F6F700F9-7E52-45AC-82D2-7DD70FAFB1E1}" type="presOf" srcId="{379D2BBE-0523-40C6-BF12-817C87A8560F}" destId="{1C22EFD3-6D89-49D6-BC8E-EAC26A5F9941}" srcOrd="0" destOrd="0" presId="urn:microsoft.com/office/officeart/2005/8/layout/hierarchy3"/>
    <dgm:cxn modelId="{7481F995-E354-44CF-89B6-17553CE6CAED}" type="presOf" srcId="{28F0D2A0-9B41-4DBE-AA9A-DFA4FF72F97E}" destId="{F3DBD398-D89B-4B9E-8C42-83F154BA2C0F}" srcOrd="0" destOrd="0" presId="urn:microsoft.com/office/officeart/2005/8/layout/hierarchy3"/>
    <dgm:cxn modelId="{FE104187-A361-418B-89A1-AAFC33CDC275}" type="presOf" srcId="{E7A839DA-A271-4A66-80E3-9CCA4052B33E}" destId="{A227173B-9A25-44EC-9466-8951133E29AD}" srcOrd="0" destOrd="0" presId="urn:microsoft.com/office/officeart/2005/8/layout/hierarchy3"/>
    <dgm:cxn modelId="{9AB583D2-D99B-4DBB-8181-14C7747A4059}" srcId="{2AE45553-F0B3-42D4-8596-C0D038410851}" destId="{B793504B-8097-47F7-B8FE-4DC5256CD01E}" srcOrd="0" destOrd="0" parTransId="{4552E903-25E0-4648-8D17-5135D973AEA7}" sibTransId="{C8154DAB-8F35-497B-A0CC-082B1B7F496F}"/>
    <dgm:cxn modelId="{BA640730-12F5-446B-BA27-8D14FFFB925F}" srcId="{01A3C04F-13DE-4F7D-A095-30110DCAE8D1}" destId="{3729AE34-EAA4-468F-BFBE-AE6837503885}" srcOrd="2" destOrd="0" parTransId="{400C27B3-0CD5-49C1-BBC6-64631D99C2C6}" sibTransId="{5E530196-EDF2-4453-90A7-58FD2338D280}"/>
    <dgm:cxn modelId="{09CD2761-965C-46C2-B9AF-7B7477126FE9}" type="presOf" srcId="{422104E5-8CEF-461B-A63C-4D0D04B7AC24}" destId="{90D406E0-6382-41FB-B5D3-9B7A12545DEA}" srcOrd="0" destOrd="0" presId="urn:microsoft.com/office/officeart/2005/8/layout/hierarchy3"/>
    <dgm:cxn modelId="{375B8601-E88F-434D-959C-EB1A58927F33}" srcId="{01A3C04F-13DE-4F7D-A095-30110DCAE8D1}" destId="{A2A550F6-5A55-475A-8DC0-97C820A32E4E}" srcOrd="7" destOrd="0" parTransId="{43502A83-CE2D-4770-8157-9592D72361DC}" sibTransId="{19F418A2-FF55-4965-BD80-DDBF51CB3CD4}"/>
    <dgm:cxn modelId="{91C3BE20-986E-4C0B-907A-856CC1459C46}" type="presOf" srcId="{3729AE34-EAA4-468F-BFBE-AE6837503885}" destId="{E08612BF-66B6-4689-A2C7-578CDDFE708F}" srcOrd="1" destOrd="0" presId="urn:microsoft.com/office/officeart/2005/8/layout/hierarchy3"/>
    <dgm:cxn modelId="{F130606F-D447-4FDF-8F5E-4D85B311FA49}" srcId="{607A7862-837E-4FE9-A5E3-25854BFF3B39}" destId="{B516BB2D-D2BD-471F-88CA-C5F3DBA312E6}" srcOrd="0" destOrd="0" parTransId="{CD426898-2CF0-4C96-AF2D-136E41CDD565}" sibTransId="{451A2E8E-91E3-4BED-AD67-45CF05AEE2C7}"/>
    <dgm:cxn modelId="{FEE782E0-9075-4F80-8356-703C80CAD052}" type="presOf" srcId="{607A7862-837E-4FE9-A5E3-25854BFF3B39}" destId="{85E59F72-F5A7-454D-A5EB-6FB37D8A2FE4}" srcOrd="0" destOrd="0" presId="urn:microsoft.com/office/officeart/2005/8/layout/hierarchy3"/>
    <dgm:cxn modelId="{F01E66F1-C308-4099-A4A4-BED1AB13680E}" type="presOf" srcId="{748F24D8-9ABD-414C-85FD-52C11B9FC35B}" destId="{38EB905B-3877-4531-B0CC-197383FEC314}" srcOrd="0" destOrd="0" presId="urn:microsoft.com/office/officeart/2005/8/layout/hierarchy3"/>
    <dgm:cxn modelId="{05CE0011-B4B2-455E-A0B1-66A8111634C9}" type="presOf" srcId="{4552E903-25E0-4648-8D17-5135D973AEA7}" destId="{CA384818-CEEF-415F-BDD9-386D4E112B0A}" srcOrd="0" destOrd="0" presId="urn:microsoft.com/office/officeart/2005/8/layout/hierarchy3"/>
    <dgm:cxn modelId="{379AA6B7-FF64-4DD8-A89D-793F434386BB}" type="presOf" srcId="{7915810D-1131-46B8-AB03-4BFD45374A56}" destId="{5972B1CD-D97B-4439-B763-9C65A7D1F8A7}" srcOrd="1" destOrd="0" presId="urn:microsoft.com/office/officeart/2005/8/layout/hierarchy3"/>
    <dgm:cxn modelId="{6CA6565E-7D47-4BFD-AB0B-DF9717B2B09E}" srcId="{7915810D-1131-46B8-AB03-4BFD45374A56}" destId="{5B0F7CAC-2768-456E-829D-F36BB91CD5C8}" srcOrd="0" destOrd="0" parTransId="{379D2BBE-0523-40C6-BF12-817C87A8560F}" sibTransId="{BBB8FF86-9F86-49C8-8C5A-2A88BE44063A}"/>
    <dgm:cxn modelId="{4F7EF9E0-274C-4C77-A398-94FFC8E41984}" type="presOf" srcId="{CBA600DF-DC58-4FA4-98B0-F50830029DC9}" destId="{8EBFA1B6-5EBD-4975-BB7C-6899623124BE}" srcOrd="0" destOrd="0" presId="urn:microsoft.com/office/officeart/2005/8/layout/hierarchy3"/>
    <dgm:cxn modelId="{3FA10A24-7ED6-4185-9321-BAB68337BAE7}" type="presOf" srcId="{B793504B-8097-47F7-B8FE-4DC5256CD01E}" destId="{022393E3-14D8-4C0E-AC40-DC59DA414D82}" srcOrd="0" destOrd="0" presId="urn:microsoft.com/office/officeart/2005/8/layout/hierarchy3"/>
    <dgm:cxn modelId="{A4501B19-A2CD-48FF-91C9-3B8728377DC1}" type="presOf" srcId="{0F2272FF-89C8-440E-8DC6-D40458B41E1A}" destId="{7569BE9F-ADEE-42B2-9C72-578CB4D966EA}" srcOrd="0" destOrd="0" presId="urn:microsoft.com/office/officeart/2005/8/layout/hierarchy3"/>
    <dgm:cxn modelId="{5882797F-55B1-441B-AD92-B1FAF6B87B00}" srcId="{422104E5-8CEF-461B-A63C-4D0D04B7AC24}" destId="{9AE5497C-1287-4B0C-B766-03DFF63FE42F}" srcOrd="2" destOrd="0" parTransId="{628E6FBF-50A0-425B-AE5F-B464F4170EAC}" sibTransId="{6378DA71-3D00-4016-8898-7C8385D9B54F}"/>
    <dgm:cxn modelId="{396DEA75-69FA-4947-8AD8-CF8E48C511D0}" srcId="{298CD333-2637-46DE-A4E2-C95F7D7DBD6C}" destId="{E7C9A478-B68D-4248-8C99-9E723376F24F}" srcOrd="0" destOrd="0" parTransId="{380149B5-1822-4D56-8DB9-6404206F2432}" sibTransId="{0DD2992D-34B2-4B20-B38B-7478542992F0}"/>
    <dgm:cxn modelId="{BCBA7B1F-7CB2-450F-BE56-9FFE6248FBBC}" type="presOf" srcId="{748BEAD7-433B-43B5-88E3-69D4BCC73326}" destId="{61642D11-7127-4EB6-BF64-03E1B0D9BB07}" srcOrd="0" destOrd="0" presId="urn:microsoft.com/office/officeart/2005/8/layout/hierarchy3"/>
    <dgm:cxn modelId="{11D9E2A5-AFFD-400D-8AAD-A83D4867C1ED}" type="presOf" srcId="{3CB0C9FC-D234-4206-A267-A3D21BF70AB1}" destId="{E9506524-5038-406D-8632-63907D277AE4}" srcOrd="0" destOrd="0" presId="urn:microsoft.com/office/officeart/2005/8/layout/hierarchy3"/>
    <dgm:cxn modelId="{6204D679-A18D-43E9-B61C-F4AA201393DE}" type="presParOf" srcId="{D9C3E5CA-867D-4797-BFFD-055DAE863912}" destId="{E25E4793-4CB9-44E5-91B9-13E116FB3D23}" srcOrd="0" destOrd="0" presId="urn:microsoft.com/office/officeart/2005/8/layout/hierarchy3"/>
    <dgm:cxn modelId="{DFBC91A8-FFB3-47A5-A39B-2C17918E1D3C}" type="presParOf" srcId="{E25E4793-4CB9-44E5-91B9-13E116FB3D23}" destId="{CA84B444-008B-48BA-BD2A-A241EBB260B4}" srcOrd="0" destOrd="0" presId="urn:microsoft.com/office/officeart/2005/8/layout/hierarchy3"/>
    <dgm:cxn modelId="{6F74F7EF-6CC0-4F8C-9837-D9D9D556C805}" type="presParOf" srcId="{CA84B444-008B-48BA-BD2A-A241EBB260B4}" destId="{967739F6-550F-4DA0-86BB-AFACFB891E07}" srcOrd="0" destOrd="0" presId="urn:microsoft.com/office/officeart/2005/8/layout/hierarchy3"/>
    <dgm:cxn modelId="{7B47F834-02BE-4A80-A8E0-0EC4373D6C96}" type="presParOf" srcId="{CA84B444-008B-48BA-BD2A-A241EBB260B4}" destId="{F56B366A-A3E8-4EBB-9248-0898D9CF7240}" srcOrd="1" destOrd="0" presId="urn:microsoft.com/office/officeart/2005/8/layout/hierarchy3"/>
    <dgm:cxn modelId="{AB0F9CEA-9B6A-4131-BB21-B09FFB1792A7}" type="presParOf" srcId="{E25E4793-4CB9-44E5-91B9-13E116FB3D23}" destId="{3C64E6A7-62B5-45C0-8360-0E904960C4B3}" srcOrd="1" destOrd="0" presId="urn:microsoft.com/office/officeart/2005/8/layout/hierarchy3"/>
    <dgm:cxn modelId="{5985FEDE-F124-4565-A327-081F0D6D205D}" type="presParOf" srcId="{D9C3E5CA-867D-4797-BFFD-055DAE863912}" destId="{1447BA47-B751-4B06-BB2E-3F4774F53F79}" srcOrd="1" destOrd="0" presId="urn:microsoft.com/office/officeart/2005/8/layout/hierarchy3"/>
    <dgm:cxn modelId="{544C8B47-DEC7-46B3-84FE-A0DEFADFFFF9}" type="presParOf" srcId="{1447BA47-B751-4B06-BB2E-3F4774F53F79}" destId="{C7CC2796-955F-4ED3-B367-F04A3F7F44B9}" srcOrd="0" destOrd="0" presId="urn:microsoft.com/office/officeart/2005/8/layout/hierarchy3"/>
    <dgm:cxn modelId="{A48B6D7F-51A7-4A20-BEDA-55EE4F88FB57}" type="presParOf" srcId="{C7CC2796-955F-4ED3-B367-F04A3F7F44B9}" destId="{CCC92570-00CC-4725-8110-8D5F616DFE6F}" srcOrd="0" destOrd="0" presId="urn:microsoft.com/office/officeart/2005/8/layout/hierarchy3"/>
    <dgm:cxn modelId="{42266DEE-A08B-42F8-B09C-C21B86C0A8DD}" type="presParOf" srcId="{C7CC2796-955F-4ED3-B367-F04A3F7F44B9}" destId="{5972B1CD-D97B-4439-B763-9C65A7D1F8A7}" srcOrd="1" destOrd="0" presId="urn:microsoft.com/office/officeart/2005/8/layout/hierarchy3"/>
    <dgm:cxn modelId="{22E185D6-B712-4BCC-8CEF-CCA68769CA6A}" type="presParOf" srcId="{1447BA47-B751-4B06-BB2E-3F4774F53F79}" destId="{4976FF83-F65D-4C0B-93CA-D6D29BBC713D}" srcOrd="1" destOrd="0" presId="urn:microsoft.com/office/officeart/2005/8/layout/hierarchy3"/>
    <dgm:cxn modelId="{83046EAA-9F0F-4C9F-A8F0-B633735F099C}" type="presParOf" srcId="{4976FF83-F65D-4C0B-93CA-D6D29BBC713D}" destId="{1C22EFD3-6D89-49D6-BC8E-EAC26A5F9941}" srcOrd="0" destOrd="0" presId="urn:microsoft.com/office/officeart/2005/8/layout/hierarchy3"/>
    <dgm:cxn modelId="{1BA8EFA6-C807-441F-A5F4-B9AE04F3AB0A}" type="presParOf" srcId="{4976FF83-F65D-4C0B-93CA-D6D29BBC713D}" destId="{67E21739-AEC9-4272-919C-08AB3E5890A8}" srcOrd="1" destOrd="0" presId="urn:microsoft.com/office/officeart/2005/8/layout/hierarchy3"/>
    <dgm:cxn modelId="{B4B7A7E3-B9F6-4B48-995F-6E9083A28A9A}" type="presParOf" srcId="{D9C3E5CA-867D-4797-BFFD-055DAE863912}" destId="{291FB11B-E228-4D73-B6A0-1AF4F9BDBFD0}" srcOrd="2" destOrd="0" presId="urn:microsoft.com/office/officeart/2005/8/layout/hierarchy3"/>
    <dgm:cxn modelId="{2D92A0D3-982E-4FE9-ACF8-5DB35F400BD6}" type="presParOf" srcId="{291FB11B-E228-4D73-B6A0-1AF4F9BDBFD0}" destId="{EFCBEA0A-09C1-4208-9767-2EEBA418880A}" srcOrd="0" destOrd="0" presId="urn:microsoft.com/office/officeart/2005/8/layout/hierarchy3"/>
    <dgm:cxn modelId="{E39914B4-A0DF-4BCA-BC1F-DD34BFD0A0BA}" type="presParOf" srcId="{EFCBEA0A-09C1-4208-9767-2EEBA418880A}" destId="{37076158-4643-4E3F-AB75-4F9FEF558533}" srcOrd="0" destOrd="0" presId="urn:microsoft.com/office/officeart/2005/8/layout/hierarchy3"/>
    <dgm:cxn modelId="{0D8B7FEE-76A5-4FCC-9F08-D1C6D4515067}" type="presParOf" srcId="{EFCBEA0A-09C1-4208-9767-2EEBA418880A}" destId="{E08612BF-66B6-4689-A2C7-578CDDFE708F}" srcOrd="1" destOrd="0" presId="urn:microsoft.com/office/officeart/2005/8/layout/hierarchy3"/>
    <dgm:cxn modelId="{817B46FC-FDAE-4583-B6FD-BA398ACB2AB2}" type="presParOf" srcId="{291FB11B-E228-4D73-B6A0-1AF4F9BDBFD0}" destId="{524FF03A-4F45-4F19-929D-C872CE5FEC2B}" srcOrd="1" destOrd="0" presId="urn:microsoft.com/office/officeart/2005/8/layout/hierarchy3"/>
    <dgm:cxn modelId="{AA901CD9-A3AB-4D71-9F9F-0D46962B4063}" type="presParOf" srcId="{D9C3E5CA-867D-4797-BFFD-055DAE863912}" destId="{114EAFBE-62E4-4328-9F43-F7390B5126FD}" srcOrd="3" destOrd="0" presId="urn:microsoft.com/office/officeart/2005/8/layout/hierarchy3"/>
    <dgm:cxn modelId="{EB58F57D-7D8B-4397-8845-D771C6ACD808}" type="presParOf" srcId="{114EAFBE-62E4-4328-9F43-F7390B5126FD}" destId="{95436894-6375-4DAC-A9E2-B50F005A3AF1}" srcOrd="0" destOrd="0" presId="urn:microsoft.com/office/officeart/2005/8/layout/hierarchy3"/>
    <dgm:cxn modelId="{918E9716-C785-47C5-89EA-B5E6CDC2A437}" type="presParOf" srcId="{95436894-6375-4DAC-A9E2-B50F005A3AF1}" destId="{BCD81FCE-B451-4A0A-842F-F3925DBD7DEA}" srcOrd="0" destOrd="0" presId="urn:microsoft.com/office/officeart/2005/8/layout/hierarchy3"/>
    <dgm:cxn modelId="{7DF60A16-D074-4DD7-B41C-D98D3975B5FC}" type="presParOf" srcId="{95436894-6375-4DAC-A9E2-B50F005A3AF1}" destId="{0D97E7EF-D82E-4A01-88ED-219134190CC1}" srcOrd="1" destOrd="0" presId="urn:microsoft.com/office/officeart/2005/8/layout/hierarchy3"/>
    <dgm:cxn modelId="{9F6DAB42-5C39-40B2-85E9-9D3D039F6FE4}" type="presParOf" srcId="{114EAFBE-62E4-4328-9F43-F7390B5126FD}" destId="{C66D4908-05CE-4CEF-972E-40A6C3DEA2C5}" srcOrd="1" destOrd="0" presId="urn:microsoft.com/office/officeart/2005/8/layout/hierarchy3"/>
    <dgm:cxn modelId="{19273A4C-58F1-45BF-947C-13ED7317ECD0}" type="presParOf" srcId="{C66D4908-05CE-4CEF-972E-40A6C3DEA2C5}" destId="{2D915495-8E76-4518-956F-E9B5387A875B}" srcOrd="0" destOrd="0" presId="urn:microsoft.com/office/officeart/2005/8/layout/hierarchy3"/>
    <dgm:cxn modelId="{8324EFD0-B951-4D13-8832-02827657BB11}" type="presParOf" srcId="{C66D4908-05CE-4CEF-972E-40A6C3DEA2C5}" destId="{0E912E54-A182-43D5-ABBC-E54A1B4917A7}" srcOrd="1" destOrd="0" presId="urn:microsoft.com/office/officeart/2005/8/layout/hierarchy3"/>
    <dgm:cxn modelId="{F1815843-CBB5-4904-A3ED-E87E5C38CF06}" type="presParOf" srcId="{C66D4908-05CE-4CEF-972E-40A6C3DEA2C5}" destId="{D9A6B939-05A0-407F-AFDE-5DDA485BC534}" srcOrd="2" destOrd="0" presId="urn:microsoft.com/office/officeart/2005/8/layout/hierarchy3"/>
    <dgm:cxn modelId="{4EAEFA5A-B8E5-4193-98ED-3F5CF08D4519}" type="presParOf" srcId="{C66D4908-05CE-4CEF-972E-40A6C3DEA2C5}" destId="{38EB905B-3877-4531-B0CC-197383FEC314}" srcOrd="3" destOrd="0" presId="urn:microsoft.com/office/officeart/2005/8/layout/hierarchy3"/>
    <dgm:cxn modelId="{E0C90B0B-792B-486A-A956-760B588A1A20}" type="presParOf" srcId="{C66D4908-05CE-4CEF-972E-40A6C3DEA2C5}" destId="{67FE5B8E-CE70-41F6-8260-305A15800C5A}" srcOrd="4" destOrd="0" presId="urn:microsoft.com/office/officeart/2005/8/layout/hierarchy3"/>
    <dgm:cxn modelId="{A995408C-D3E8-40AC-B949-18B925658A1D}" type="presParOf" srcId="{C66D4908-05CE-4CEF-972E-40A6C3DEA2C5}" destId="{9807C4F2-F7E5-4228-8E34-62CDB011101D}" srcOrd="5" destOrd="0" presId="urn:microsoft.com/office/officeart/2005/8/layout/hierarchy3"/>
    <dgm:cxn modelId="{43A26AA3-F9AB-421C-8E1A-EEBFEF2FD770}" type="presParOf" srcId="{C66D4908-05CE-4CEF-972E-40A6C3DEA2C5}" destId="{1A8CD420-CFFD-4118-ACEB-53FFE583600C}" srcOrd="6" destOrd="0" presId="urn:microsoft.com/office/officeart/2005/8/layout/hierarchy3"/>
    <dgm:cxn modelId="{6902F7E8-6142-4B3C-BF0D-27B2B49B8FD1}" type="presParOf" srcId="{C66D4908-05CE-4CEF-972E-40A6C3DEA2C5}" destId="{C2F5ED80-82AE-4A36-A2C5-94C5B4793F38}" srcOrd="7" destOrd="0" presId="urn:microsoft.com/office/officeart/2005/8/layout/hierarchy3"/>
    <dgm:cxn modelId="{C02B098F-AFA2-4773-B4DF-A38084B2F4C9}" type="presParOf" srcId="{D9C3E5CA-867D-4797-BFFD-055DAE863912}" destId="{5F0E329C-7C23-440B-8B06-82AEBB5626B2}" srcOrd="4" destOrd="0" presId="urn:microsoft.com/office/officeart/2005/8/layout/hierarchy3"/>
    <dgm:cxn modelId="{B9E4F570-7C34-4DDB-8A0C-E4F851B6175E}" type="presParOf" srcId="{5F0E329C-7C23-440B-8B06-82AEBB5626B2}" destId="{475106CC-F6E4-4756-89E7-BA9E8A9EE21C}" srcOrd="0" destOrd="0" presId="urn:microsoft.com/office/officeart/2005/8/layout/hierarchy3"/>
    <dgm:cxn modelId="{3EDEE2B7-1703-4D64-AAD6-4741592DCAF3}" type="presParOf" srcId="{475106CC-F6E4-4756-89E7-BA9E8A9EE21C}" destId="{90D406E0-6382-41FB-B5D3-9B7A12545DEA}" srcOrd="0" destOrd="0" presId="urn:microsoft.com/office/officeart/2005/8/layout/hierarchy3"/>
    <dgm:cxn modelId="{0EA362A8-E73F-4871-AFD3-497A6AEFC7E7}" type="presParOf" srcId="{475106CC-F6E4-4756-89E7-BA9E8A9EE21C}" destId="{87B0D2FA-A805-4DD9-9B63-BE9F4ABEBDFD}" srcOrd="1" destOrd="0" presId="urn:microsoft.com/office/officeart/2005/8/layout/hierarchy3"/>
    <dgm:cxn modelId="{02676D38-B135-4DDB-A57B-1C3506304A69}" type="presParOf" srcId="{5F0E329C-7C23-440B-8B06-82AEBB5626B2}" destId="{4F691412-B9C0-4089-9AEC-97BE4D3DED5A}" srcOrd="1" destOrd="0" presId="urn:microsoft.com/office/officeart/2005/8/layout/hierarchy3"/>
    <dgm:cxn modelId="{8C6404AC-8C93-4D6B-A016-3FCE0A8E5217}" type="presParOf" srcId="{4F691412-B9C0-4089-9AEC-97BE4D3DED5A}" destId="{13BDE3E5-8C5F-476A-8FB9-1CF083681FBE}" srcOrd="0" destOrd="0" presId="urn:microsoft.com/office/officeart/2005/8/layout/hierarchy3"/>
    <dgm:cxn modelId="{3E626287-7A6D-4F85-B66B-45DE3B3E5E38}" type="presParOf" srcId="{4F691412-B9C0-4089-9AEC-97BE4D3DED5A}" destId="{3C72D4FE-37E8-4F6A-A25F-76823CC7CD8F}" srcOrd="1" destOrd="0" presId="urn:microsoft.com/office/officeart/2005/8/layout/hierarchy3"/>
    <dgm:cxn modelId="{6448C312-804A-483A-AFE2-E6564FE58A15}" type="presParOf" srcId="{4F691412-B9C0-4089-9AEC-97BE4D3DED5A}" destId="{FC01694A-3C9A-4428-A1E4-28C2656AAFDC}" srcOrd="2" destOrd="0" presId="urn:microsoft.com/office/officeart/2005/8/layout/hierarchy3"/>
    <dgm:cxn modelId="{107EE31A-AF1F-40E0-87EA-CB9617A4DC71}" type="presParOf" srcId="{4F691412-B9C0-4089-9AEC-97BE4D3DED5A}" destId="{F8EE385B-533F-4C60-8301-AB0F53FA1076}" srcOrd="3" destOrd="0" presId="urn:microsoft.com/office/officeart/2005/8/layout/hierarchy3"/>
    <dgm:cxn modelId="{7B4B4B49-103E-4797-8B7A-375B087A1398}" type="presParOf" srcId="{4F691412-B9C0-4089-9AEC-97BE4D3DED5A}" destId="{2BC32C05-4C75-43EF-B753-40134B0A7D84}" srcOrd="4" destOrd="0" presId="urn:microsoft.com/office/officeart/2005/8/layout/hierarchy3"/>
    <dgm:cxn modelId="{988C9268-3AAE-4D7B-A540-61B2E61074C4}" type="presParOf" srcId="{4F691412-B9C0-4089-9AEC-97BE4D3DED5A}" destId="{6878B69C-3249-4C71-A47B-7DF78DC4A830}" srcOrd="5" destOrd="0" presId="urn:microsoft.com/office/officeart/2005/8/layout/hierarchy3"/>
    <dgm:cxn modelId="{868CB0BA-CA68-49D2-BA98-6CACA8A74D54}" type="presParOf" srcId="{4F691412-B9C0-4089-9AEC-97BE4D3DED5A}" destId="{37131361-CC73-403E-8A0D-EC1AC5EA85D3}" srcOrd="6" destOrd="0" presId="urn:microsoft.com/office/officeart/2005/8/layout/hierarchy3"/>
    <dgm:cxn modelId="{D8DD32F8-D913-4958-A52D-7997BCA12515}" type="presParOf" srcId="{4F691412-B9C0-4089-9AEC-97BE4D3DED5A}" destId="{636F7336-D09C-45AE-B5EF-CF0B8193D58E}" srcOrd="7" destOrd="0" presId="urn:microsoft.com/office/officeart/2005/8/layout/hierarchy3"/>
    <dgm:cxn modelId="{C8C37A08-21EC-4D96-8E12-7290191B5F7D}" type="presParOf" srcId="{D9C3E5CA-867D-4797-BFFD-055DAE863912}" destId="{54E9983E-0DC9-407F-BA52-F1B04600A4C3}" srcOrd="5" destOrd="0" presId="urn:microsoft.com/office/officeart/2005/8/layout/hierarchy3"/>
    <dgm:cxn modelId="{6228D43A-2696-4423-9066-18766E4F0443}" type="presParOf" srcId="{54E9983E-0DC9-407F-BA52-F1B04600A4C3}" destId="{76B593A0-A489-46F6-BB7F-774B9819E58E}" srcOrd="0" destOrd="0" presId="urn:microsoft.com/office/officeart/2005/8/layout/hierarchy3"/>
    <dgm:cxn modelId="{4D4E4C9A-A9D5-4FE1-B544-D5B69B7DEB35}" type="presParOf" srcId="{76B593A0-A489-46F6-BB7F-774B9819E58E}" destId="{BC1A184C-F6AB-4056-B402-7F0AAE04348F}" srcOrd="0" destOrd="0" presId="urn:microsoft.com/office/officeart/2005/8/layout/hierarchy3"/>
    <dgm:cxn modelId="{2A931B40-4123-46E6-9EC7-DDBC79C4FC32}" type="presParOf" srcId="{76B593A0-A489-46F6-BB7F-774B9819E58E}" destId="{9F469BC9-C605-4946-8E43-C9E406DC0184}" srcOrd="1" destOrd="0" presId="urn:microsoft.com/office/officeart/2005/8/layout/hierarchy3"/>
    <dgm:cxn modelId="{BCDE2B6A-FA89-4F11-B403-F4172712C472}" type="presParOf" srcId="{54E9983E-0DC9-407F-BA52-F1B04600A4C3}" destId="{23DF812D-2D12-4657-9AE4-1A122EB7DC25}" srcOrd="1" destOrd="0" presId="urn:microsoft.com/office/officeart/2005/8/layout/hierarchy3"/>
    <dgm:cxn modelId="{1455810D-BE64-4B85-B160-6A9D1B0369F5}" type="presParOf" srcId="{23DF812D-2D12-4657-9AE4-1A122EB7DC25}" destId="{9960F725-04F2-4348-AE94-3586FD5253C5}" srcOrd="0" destOrd="0" presId="urn:microsoft.com/office/officeart/2005/8/layout/hierarchy3"/>
    <dgm:cxn modelId="{9B07B1B6-3F22-45B9-88BC-A1727ACFDAB3}" type="presParOf" srcId="{23DF812D-2D12-4657-9AE4-1A122EB7DC25}" destId="{E9506524-5038-406D-8632-63907D277AE4}" srcOrd="1" destOrd="0" presId="urn:microsoft.com/office/officeart/2005/8/layout/hierarchy3"/>
    <dgm:cxn modelId="{CFB87067-331F-499B-8D2A-276285754912}" type="presParOf" srcId="{23DF812D-2D12-4657-9AE4-1A122EB7DC25}" destId="{61642D11-7127-4EB6-BF64-03E1B0D9BB07}" srcOrd="2" destOrd="0" presId="urn:microsoft.com/office/officeart/2005/8/layout/hierarchy3"/>
    <dgm:cxn modelId="{C2880E0F-092A-4416-B060-04D1AE5318A4}" type="presParOf" srcId="{23DF812D-2D12-4657-9AE4-1A122EB7DC25}" destId="{5D1CB4C1-FD4E-4CF7-84D3-140D06649072}" srcOrd="3" destOrd="0" presId="urn:microsoft.com/office/officeart/2005/8/layout/hierarchy3"/>
    <dgm:cxn modelId="{2042A58E-3E43-42C5-9F66-E15A7CC92932}" type="presParOf" srcId="{D9C3E5CA-867D-4797-BFFD-055DAE863912}" destId="{DDE9BBFD-C532-49E6-9A02-B84E5104B7A9}" srcOrd="6" destOrd="0" presId="urn:microsoft.com/office/officeart/2005/8/layout/hierarchy3"/>
    <dgm:cxn modelId="{8FF6EE4F-EB01-40F2-B9A8-370D2836D355}" type="presParOf" srcId="{DDE9BBFD-C532-49E6-9A02-B84E5104B7A9}" destId="{29B91840-FA45-452D-8148-EB10F1B3DA13}" srcOrd="0" destOrd="0" presId="urn:microsoft.com/office/officeart/2005/8/layout/hierarchy3"/>
    <dgm:cxn modelId="{6A31926B-8C0B-4311-AFBE-87E4CB73EC25}" type="presParOf" srcId="{29B91840-FA45-452D-8148-EB10F1B3DA13}" destId="{85E59F72-F5A7-454D-A5EB-6FB37D8A2FE4}" srcOrd="0" destOrd="0" presId="urn:microsoft.com/office/officeart/2005/8/layout/hierarchy3"/>
    <dgm:cxn modelId="{D79131C6-DFE4-4F24-AD77-EC363C8CE527}" type="presParOf" srcId="{29B91840-FA45-452D-8148-EB10F1B3DA13}" destId="{493059F5-BF4E-4030-9D29-4DC209235079}" srcOrd="1" destOrd="0" presId="urn:microsoft.com/office/officeart/2005/8/layout/hierarchy3"/>
    <dgm:cxn modelId="{1CBDEFD0-C13C-4773-87F3-5B8EDCE272D4}" type="presParOf" srcId="{DDE9BBFD-C532-49E6-9A02-B84E5104B7A9}" destId="{E18E1BB6-3DD0-48E4-8C62-1E6868A801C0}" srcOrd="1" destOrd="0" presId="urn:microsoft.com/office/officeart/2005/8/layout/hierarchy3"/>
    <dgm:cxn modelId="{681C3E48-DC87-40E7-8529-A8CF433413C7}" type="presParOf" srcId="{E18E1BB6-3DD0-48E4-8C62-1E6868A801C0}" destId="{44D36C8E-0FCD-4A61-A6CA-358C6E01D976}" srcOrd="0" destOrd="0" presId="urn:microsoft.com/office/officeart/2005/8/layout/hierarchy3"/>
    <dgm:cxn modelId="{C57E4FB0-1C91-4295-A296-3F9C9160A5FC}" type="presParOf" srcId="{E18E1BB6-3DD0-48E4-8C62-1E6868A801C0}" destId="{1CCC7D9F-1404-47ED-B449-F4F46C8E471C}" srcOrd="1" destOrd="0" presId="urn:microsoft.com/office/officeart/2005/8/layout/hierarchy3"/>
    <dgm:cxn modelId="{EA4F7D9B-3F79-40C5-82FA-EED995B01514}" type="presParOf" srcId="{D9C3E5CA-867D-4797-BFFD-055DAE863912}" destId="{BBA64325-180E-4C55-B928-62D1231F495B}" srcOrd="7" destOrd="0" presId="urn:microsoft.com/office/officeart/2005/8/layout/hierarchy3"/>
    <dgm:cxn modelId="{DB052B36-8D1F-4254-BDD8-5FF38805FE12}" type="presParOf" srcId="{BBA64325-180E-4C55-B928-62D1231F495B}" destId="{3B27EA13-70CF-41DF-A0DF-E8518AEE2686}" srcOrd="0" destOrd="0" presId="urn:microsoft.com/office/officeart/2005/8/layout/hierarchy3"/>
    <dgm:cxn modelId="{5568A799-E1A2-4E01-BDE2-C5F8884383C6}" type="presParOf" srcId="{3B27EA13-70CF-41DF-A0DF-E8518AEE2686}" destId="{4C688A18-BC8B-4B60-82C4-B2AB887B52EF}" srcOrd="0" destOrd="0" presId="urn:microsoft.com/office/officeart/2005/8/layout/hierarchy3"/>
    <dgm:cxn modelId="{32BAB2BF-C4B9-4AF6-897D-991409FFB67D}" type="presParOf" srcId="{3B27EA13-70CF-41DF-A0DF-E8518AEE2686}" destId="{FC9AA210-E1AB-4BBF-99CE-87216CE2351D}" srcOrd="1" destOrd="0" presId="urn:microsoft.com/office/officeart/2005/8/layout/hierarchy3"/>
    <dgm:cxn modelId="{2A4F6150-B887-42A9-951F-11C02A61284A}" type="presParOf" srcId="{BBA64325-180E-4C55-B928-62D1231F495B}" destId="{A17DA32F-1795-458B-AB87-FD308A943C64}" srcOrd="1" destOrd="0" presId="urn:microsoft.com/office/officeart/2005/8/layout/hierarchy3"/>
    <dgm:cxn modelId="{0AF9876D-B007-4518-AB7E-4C8CF371711C}" type="presParOf" srcId="{A17DA32F-1795-458B-AB87-FD308A943C64}" destId="{720CB28B-C8E5-4477-A7F0-BBB3F995E83E}" srcOrd="0" destOrd="0" presId="urn:microsoft.com/office/officeart/2005/8/layout/hierarchy3"/>
    <dgm:cxn modelId="{2B786A59-5B0C-4FCA-A9E0-98A6CDC098E3}" type="presParOf" srcId="{A17DA32F-1795-458B-AB87-FD308A943C64}" destId="{A227173B-9A25-44EC-9466-8951133E29AD}" srcOrd="1" destOrd="0" presId="urn:microsoft.com/office/officeart/2005/8/layout/hierarchy3"/>
    <dgm:cxn modelId="{45C6F27E-BC5A-4A6E-ABC2-445457703A3A}" type="presParOf" srcId="{A17DA32F-1795-458B-AB87-FD308A943C64}" destId="{11FE5659-1688-4A62-8EA7-A8B6A704F65D}" srcOrd="2" destOrd="0" presId="urn:microsoft.com/office/officeart/2005/8/layout/hierarchy3"/>
    <dgm:cxn modelId="{B2D45663-4163-4FDF-8CE3-42BE1408E440}" type="presParOf" srcId="{A17DA32F-1795-458B-AB87-FD308A943C64}" destId="{546C6B6F-B3DD-43E3-8040-ED1A7448D868}" srcOrd="3" destOrd="0" presId="urn:microsoft.com/office/officeart/2005/8/layout/hierarchy3"/>
    <dgm:cxn modelId="{626A4F42-4203-4D45-BD40-D6843F7C3B58}" type="presParOf" srcId="{A17DA32F-1795-458B-AB87-FD308A943C64}" destId="{8BF44787-94E6-4984-AF2C-C76551059E9D}" srcOrd="4" destOrd="0" presId="urn:microsoft.com/office/officeart/2005/8/layout/hierarchy3"/>
    <dgm:cxn modelId="{7DF86C00-49E5-40D8-B88D-2F30068FC612}" type="presParOf" srcId="{A17DA32F-1795-458B-AB87-FD308A943C64}" destId="{A85896D4-37C0-4521-B354-CB9B32F85B8F}" srcOrd="5" destOrd="0" presId="urn:microsoft.com/office/officeart/2005/8/layout/hierarchy3"/>
    <dgm:cxn modelId="{3BC7CCB9-5583-4C54-911E-59D52944FC59}" type="presParOf" srcId="{D9C3E5CA-867D-4797-BFFD-055DAE863912}" destId="{66530EA5-42B3-4227-82B2-145432F73F36}" srcOrd="8" destOrd="0" presId="urn:microsoft.com/office/officeart/2005/8/layout/hierarchy3"/>
    <dgm:cxn modelId="{28CB37E1-A996-4043-958F-882798218B8B}" type="presParOf" srcId="{66530EA5-42B3-4227-82B2-145432F73F36}" destId="{68B95716-4775-4E2F-B935-FBC0EF7220BD}" srcOrd="0" destOrd="0" presId="urn:microsoft.com/office/officeart/2005/8/layout/hierarchy3"/>
    <dgm:cxn modelId="{A15F3849-5532-4AA9-B194-C3DE63B14D5A}" type="presParOf" srcId="{68B95716-4775-4E2F-B935-FBC0EF7220BD}" destId="{9FD2D05D-099B-40F0-B2FF-24BC91DC7283}" srcOrd="0" destOrd="0" presId="urn:microsoft.com/office/officeart/2005/8/layout/hierarchy3"/>
    <dgm:cxn modelId="{007CDE5B-6167-4D33-B2BB-3020C3A21618}" type="presParOf" srcId="{68B95716-4775-4E2F-B935-FBC0EF7220BD}" destId="{C84813A1-DC37-4466-9489-EFDDD3684BDB}" srcOrd="1" destOrd="0" presId="urn:microsoft.com/office/officeart/2005/8/layout/hierarchy3"/>
    <dgm:cxn modelId="{D63C656B-CEA6-4687-B207-A900B737FAB1}" type="presParOf" srcId="{66530EA5-42B3-4227-82B2-145432F73F36}" destId="{7338620B-5F04-4A76-A35B-C1C7A5117BC1}" srcOrd="1" destOrd="0" presId="urn:microsoft.com/office/officeart/2005/8/layout/hierarchy3"/>
    <dgm:cxn modelId="{F2491E97-57EE-41EE-AEB3-7F4226E9869C}" type="presParOf" srcId="{7338620B-5F04-4A76-A35B-C1C7A5117BC1}" destId="{C3D3C5B9-728E-4D2A-89DD-86C6B5F710A2}" srcOrd="0" destOrd="0" presId="urn:microsoft.com/office/officeart/2005/8/layout/hierarchy3"/>
    <dgm:cxn modelId="{16ADF85A-8050-48CE-87D9-6EF2295CEF51}" type="presParOf" srcId="{7338620B-5F04-4A76-A35B-C1C7A5117BC1}" destId="{7569BE9F-ADEE-42B2-9C72-578CB4D966EA}" srcOrd="1" destOrd="0" presId="urn:microsoft.com/office/officeart/2005/8/layout/hierarchy3"/>
    <dgm:cxn modelId="{5EE7C582-F0E3-4678-A08E-3E0A5541E361}" type="presParOf" srcId="{7338620B-5F04-4A76-A35B-C1C7A5117BC1}" destId="{F5523D01-4C8C-4C0F-BBE9-B700BCD5FFFB}" srcOrd="2" destOrd="0" presId="urn:microsoft.com/office/officeart/2005/8/layout/hierarchy3"/>
    <dgm:cxn modelId="{0F1A89F5-EC77-4516-AB75-0ED8598B94EC}" type="presParOf" srcId="{7338620B-5F04-4A76-A35B-C1C7A5117BC1}" destId="{C69AE125-7F3D-47F3-9B9C-93D8BF055CBD}" srcOrd="3" destOrd="0" presId="urn:microsoft.com/office/officeart/2005/8/layout/hierarchy3"/>
    <dgm:cxn modelId="{EFF8C26F-C2E4-42BA-9928-95EA176CE618}" type="presParOf" srcId="{7338620B-5F04-4A76-A35B-C1C7A5117BC1}" destId="{8663129E-E0B4-4508-B0DB-E40DB3AFDCBB}" srcOrd="4" destOrd="0" presId="urn:microsoft.com/office/officeart/2005/8/layout/hierarchy3"/>
    <dgm:cxn modelId="{094BEB3F-1635-4A37-8D6D-614C8DFDD07E}" type="presParOf" srcId="{7338620B-5F04-4A76-A35B-C1C7A5117BC1}" destId="{7A815E05-A26A-4DD6-B53E-8574754DDAFD}" srcOrd="5" destOrd="0" presId="urn:microsoft.com/office/officeart/2005/8/layout/hierarchy3"/>
    <dgm:cxn modelId="{9FACC144-7AE0-4DDC-85B3-92B33D319277}" type="presParOf" srcId="{7338620B-5F04-4A76-A35B-C1C7A5117BC1}" destId="{99CCA96D-DF03-4189-B61A-CA35010C3221}" srcOrd="6" destOrd="0" presId="urn:microsoft.com/office/officeart/2005/8/layout/hierarchy3"/>
    <dgm:cxn modelId="{597753A9-3DC7-42C2-92A7-65D8121A0DC4}" type="presParOf" srcId="{7338620B-5F04-4A76-A35B-C1C7A5117BC1}" destId="{C56C5B2A-0F56-4E8E-81E5-0B5CA56ED97F}" srcOrd="7" destOrd="0" presId="urn:microsoft.com/office/officeart/2005/8/layout/hierarchy3"/>
    <dgm:cxn modelId="{C3793F99-4C96-439B-9572-B710F9D0CE60}" type="presParOf" srcId="{D9C3E5CA-867D-4797-BFFD-055DAE863912}" destId="{38743705-225F-40C4-9E61-64C123FAF58F}" srcOrd="9" destOrd="0" presId="urn:microsoft.com/office/officeart/2005/8/layout/hierarchy3"/>
    <dgm:cxn modelId="{146CD87C-A39E-4562-814C-263157F136AA}" type="presParOf" srcId="{38743705-225F-40C4-9E61-64C123FAF58F}" destId="{4365A0F8-BBC3-46D8-8BC1-503DAAB0D393}" srcOrd="0" destOrd="0" presId="urn:microsoft.com/office/officeart/2005/8/layout/hierarchy3"/>
    <dgm:cxn modelId="{F6749DF3-EE30-4349-BD3A-058E42415E30}" type="presParOf" srcId="{4365A0F8-BBC3-46D8-8BC1-503DAAB0D393}" destId="{4C869948-E98C-407F-AD84-A748535BF470}" srcOrd="0" destOrd="0" presId="urn:microsoft.com/office/officeart/2005/8/layout/hierarchy3"/>
    <dgm:cxn modelId="{CB8FD0D0-3BFB-4187-AE16-6EA4B7AE5C77}" type="presParOf" srcId="{4365A0F8-BBC3-46D8-8BC1-503DAAB0D393}" destId="{1931BD37-2F47-4554-BCA5-C6E3FDEFDB02}" srcOrd="1" destOrd="0" presId="urn:microsoft.com/office/officeart/2005/8/layout/hierarchy3"/>
    <dgm:cxn modelId="{E79877D1-D067-4ADE-B051-2155714EDE64}" type="presParOf" srcId="{38743705-225F-40C4-9E61-64C123FAF58F}" destId="{166C9FEA-11BD-4317-8EC2-002BFC75EF05}" srcOrd="1" destOrd="0" presId="urn:microsoft.com/office/officeart/2005/8/layout/hierarchy3"/>
    <dgm:cxn modelId="{E0BEA622-4A4D-4D13-A8E5-5285FFB8D9E6}" type="presParOf" srcId="{166C9FEA-11BD-4317-8EC2-002BFC75EF05}" destId="{B9F9B19E-3FBC-484B-99F3-5055599F677C}" srcOrd="0" destOrd="0" presId="urn:microsoft.com/office/officeart/2005/8/layout/hierarchy3"/>
    <dgm:cxn modelId="{DDF846D4-D431-4E58-9A72-C063F09E2A68}" type="presParOf" srcId="{166C9FEA-11BD-4317-8EC2-002BFC75EF05}" destId="{24E1CBC8-6698-4F9B-97F5-F4EDCD40D489}" srcOrd="1" destOrd="0" presId="urn:microsoft.com/office/officeart/2005/8/layout/hierarchy3"/>
    <dgm:cxn modelId="{E8DE1DEB-ABC5-49B3-B9FF-C9C3324EC6A5}" type="presParOf" srcId="{166C9FEA-11BD-4317-8EC2-002BFC75EF05}" destId="{694BBB96-92A4-4FAD-8209-0DF945E852D6}" srcOrd="2" destOrd="0" presId="urn:microsoft.com/office/officeart/2005/8/layout/hierarchy3"/>
    <dgm:cxn modelId="{26005460-87D9-43C1-A6D9-741D69748031}" type="presParOf" srcId="{166C9FEA-11BD-4317-8EC2-002BFC75EF05}" destId="{5D92150C-2BE7-482A-AB68-596E4F852F1C}" srcOrd="3" destOrd="0" presId="urn:microsoft.com/office/officeart/2005/8/layout/hierarchy3"/>
    <dgm:cxn modelId="{DD3C8863-C6FC-41BB-AEA6-20D2328CB67B}" type="presParOf" srcId="{D9C3E5CA-867D-4797-BFFD-055DAE863912}" destId="{F2C8ED3F-1DAB-4EAF-A03D-B5B5BF69A8DB}" srcOrd="10" destOrd="0" presId="urn:microsoft.com/office/officeart/2005/8/layout/hierarchy3"/>
    <dgm:cxn modelId="{657383E2-CD6F-4F5F-A982-E67B2EE7F492}" type="presParOf" srcId="{F2C8ED3F-1DAB-4EAF-A03D-B5B5BF69A8DB}" destId="{AC611456-0D79-4819-8C6E-9B65E001213C}" srcOrd="0" destOrd="0" presId="urn:microsoft.com/office/officeart/2005/8/layout/hierarchy3"/>
    <dgm:cxn modelId="{FCDB2C8E-90D9-4492-BF2E-A9140A4FFC90}" type="presParOf" srcId="{AC611456-0D79-4819-8C6E-9B65E001213C}" destId="{08F74143-E4E2-4C17-AC5B-33751B8E928E}" srcOrd="0" destOrd="0" presId="urn:microsoft.com/office/officeart/2005/8/layout/hierarchy3"/>
    <dgm:cxn modelId="{70986F1A-2AC9-4656-8473-62C33FA942DD}" type="presParOf" srcId="{AC611456-0D79-4819-8C6E-9B65E001213C}" destId="{049371B7-DC3B-42E9-BEDA-AD0160A8AA36}" srcOrd="1" destOrd="0" presId="urn:microsoft.com/office/officeart/2005/8/layout/hierarchy3"/>
    <dgm:cxn modelId="{38D38498-56B5-4E48-8DD8-7688A902D143}" type="presParOf" srcId="{F2C8ED3F-1DAB-4EAF-A03D-B5B5BF69A8DB}" destId="{3B983087-A40C-47F5-AE45-8DF82B6F069B}" srcOrd="1" destOrd="0" presId="urn:microsoft.com/office/officeart/2005/8/layout/hierarchy3"/>
    <dgm:cxn modelId="{13D2B079-4FA5-4227-B91A-05AF6C3940C9}" type="presParOf" srcId="{3B983087-A40C-47F5-AE45-8DF82B6F069B}" destId="{CA384818-CEEF-415F-BDD9-386D4E112B0A}" srcOrd="0" destOrd="0" presId="urn:microsoft.com/office/officeart/2005/8/layout/hierarchy3"/>
    <dgm:cxn modelId="{3309337B-9C1C-4DF9-A131-9325E331EC62}" type="presParOf" srcId="{3B983087-A40C-47F5-AE45-8DF82B6F069B}" destId="{022393E3-14D8-4C0E-AC40-DC59DA414D82}" srcOrd="1" destOrd="0" presId="urn:microsoft.com/office/officeart/2005/8/layout/hierarchy3"/>
    <dgm:cxn modelId="{38597F63-1FB4-4B80-9AC4-2D64764303E7}" type="presParOf" srcId="{3B983087-A40C-47F5-AE45-8DF82B6F069B}" destId="{F3DBD398-D89B-4B9E-8C42-83F154BA2C0F}" srcOrd="2" destOrd="0" presId="urn:microsoft.com/office/officeart/2005/8/layout/hierarchy3"/>
    <dgm:cxn modelId="{324CFA08-8DFC-490E-84D8-9243E49D464B}" type="presParOf" srcId="{3B983087-A40C-47F5-AE45-8DF82B6F069B}" destId="{8EBFA1B6-5EBD-4975-BB7C-6899623124BE}" srcOrd="3" destOrd="0" presId="urn:microsoft.com/office/officeart/2005/8/layout/hierarchy3"/>
    <dgm:cxn modelId="{FDF071C1-237D-42DF-9CD2-82C973352563}" type="presParOf" srcId="{3B983087-A40C-47F5-AE45-8DF82B6F069B}" destId="{F69F389C-E6F2-446B-A502-A77E1F2B6F15}" srcOrd="4" destOrd="0" presId="urn:microsoft.com/office/officeart/2005/8/layout/hierarchy3"/>
    <dgm:cxn modelId="{B3536C23-C9A8-433F-A2E6-F892E5AED2A4}" type="presParOf" srcId="{3B983087-A40C-47F5-AE45-8DF82B6F069B}" destId="{FFD8E406-FB13-4D22-8F5F-D28BCF10C490}" srcOrd="5" destOrd="0" presId="urn:microsoft.com/office/officeart/2005/8/layout/hierarchy3"/>
    <dgm:cxn modelId="{B29E46E9-A774-435A-B359-A1870A17B4ED}" type="presParOf" srcId="{3B983087-A40C-47F5-AE45-8DF82B6F069B}" destId="{AE0E80BF-D170-4AC8-95F2-87FAA22A18F2}" srcOrd="6" destOrd="0" presId="urn:microsoft.com/office/officeart/2005/8/layout/hierarchy3"/>
    <dgm:cxn modelId="{0F5D394E-0AE0-44C9-8ED3-BE2AD9DAF9E9}" type="presParOf" srcId="{3B983087-A40C-47F5-AE45-8DF82B6F069B}" destId="{3350E17D-EA9B-4AE6-8DE6-44208A9A61F2}" srcOrd="7" destOrd="0" presId="urn:microsoft.com/office/officeart/2005/8/layout/hierarchy3"/>
    <dgm:cxn modelId="{E4633003-8F05-4AD1-980E-4F85A2BDC0CB}" type="presParOf" srcId="{3B983087-A40C-47F5-AE45-8DF82B6F069B}" destId="{592D77E9-EE9D-4B07-A3B0-AE604D63BA4C}" srcOrd="8" destOrd="0" presId="urn:microsoft.com/office/officeart/2005/8/layout/hierarchy3"/>
    <dgm:cxn modelId="{B3D5BC6E-A808-4652-B11D-155D1DDEEBFC}" type="presParOf" srcId="{3B983087-A40C-47F5-AE45-8DF82B6F069B}" destId="{B68A5E28-2367-4647-AD88-B8A6BFD875A0}"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7739F6-550F-4DA0-86BB-AFACFB891E07}">
      <dsp:nvSpPr>
        <dsp:cNvPr id="0" name=""/>
        <dsp:cNvSpPr/>
      </dsp:nvSpPr>
      <dsp:spPr>
        <a:xfrm>
          <a:off x="2853"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1</a:t>
          </a:r>
        </a:p>
      </dsp:txBody>
      <dsp:txXfrm>
        <a:off x="12163" y="695556"/>
        <a:ext cx="617125" cy="299252"/>
      </dsp:txXfrm>
    </dsp:sp>
    <dsp:sp modelId="{CCC92570-00CC-4725-8110-8D5F616DFE6F}">
      <dsp:nvSpPr>
        <dsp:cNvPr id="0" name=""/>
        <dsp:cNvSpPr/>
      </dsp:nvSpPr>
      <dsp:spPr>
        <a:xfrm>
          <a:off x="797535"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2</a:t>
          </a:r>
        </a:p>
      </dsp:txBody>
      <dsp:txXfrm>
        <a:off x="806845" y="695556"/>
        <a:ext cx="617125" cy="299252"/>
      </dsp:txXfrm>
    </dsp:sp>
    <dsp:sp modelId="{1C22EFD3-6D89-49D6-BC8E-EAC26A5F9941}">
      <dsp:nvSpPr>
        <dsp:cNvPr id="0" name=""/>
        <dsp:cNvSpPr/>
      </dsp:nvSpPr>
      <dsp:spPr>
        <a:xfrm>
          <a:off x="815389" y="1004119"/>
          <a:ext cx="91440" cy="430111"/>
        </a:xfrm>
        <a:custGeom>
          <a:avLst/>
          <a:gdLst/>
          <a:ahLst/>
          <a:cxnLst/>
          <a:rect l="0" t="0" r="0" b="0"/>
          <a:pathLst>
            <a:path>
              <a:moveTo>
                <a:pt x="45720" y="0"/>
              </a:moveTo>
              <a:lnTo>
                <a:pt x="45720" y="430111"/>
              </a:lnTo>
              <a:lnTo>
                <a:pt x="109294" y="4301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E21739-AEC9-4272-919C-08AB3E5890A8}">
      <dsp:nvSpPr>
        <dsp:cNvPr id="0" name=""/>
        <dsp:cNvSpPr/>
      </dsp:nvSpPr>
      <dsp:spPr>
        <a:xfrm>
          <a:off x="924684" y="1083587"/>
          <a:ext cx="623905" cy="701287"/>
        </a:xfrm>
        <a:prstGeom prst="roundRect">
          <a:avLst>
            <a:gd name="adj" fmla="val 10000"/>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ru-RU" sz="2000" kern="1200" dirty="0"/>
            <a:t>ВПР</a:t>
          </a:r>
        </a:p>
      </dsp:txBody>
      <dsp:txXfrm>
        <a:off x="942958" y="1101861"/>
        <a:ext cx="587357" cy="664739"/>
      </dsp:txXfrm>
    </dsp:sp>
    <dsp:sp modelId="{37076158-4643-4E3F-AB75-4F9FEF558533}">
      <dsp:nvSpPr>
        <dsp:cNvPr id="0" name=""/>
        <dsp:cNvSpPr/>
      </dsp:nvSpPr>
      <dsp:spPr>
        <a:xfrm>
          <a:off x="1592216"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3</a:t>
          </a:r>
        </a:p>
      </dsp:txBody>
      <dsp:txXfrm>
        <a:off x="1601526" y="695556"/>
        <a:ext cx="617125" cy="299252"/>
      </dsp:txXfrm>
    </dsp:sp>
    <dsp:sp modelId="{BCD81FCE-B451-4A0A-842F-F3925DBD7DEA}">
      <dsp:nvSpPr>
        <dsp:cNvPr id="0" name=""/>
        <dsp:cNvSpPr/>
      </dsp:nvSpPr>
      <dsp:spPr>
        <a:xfrm>
          <a:off x="2386898"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4</a:t>
          </a:r>
        </a:p>
      </dsp:txBody>
      <dsp:txXfrm>
        <a:off x="2396208" y="695556"/>
        <a:ext cx="617125" cy="299252"/>
      </dsp:txXfrm>
    </dsp:sp>
    <dsp:sp modelId="{2D915495-8E76-4518-956F-E9B5387A875B}">
      <dsp:nvSpPr>
        <dsp:cNvPr id="0" name=""/>
        <dsp:cNvSpPr/>
      </dsp:nvSpPr>
      <dsp:spPr>
        <a:xfrm>
          <a:off x="2404753" y="1004119"/>
          <a:ext cx="91440" cy="238404"/>
        </a:xfrm>
        <a:custGeom>
          <a:avLst/>
          <a:gdLst/>
          <a:ahLst/>
          <a:cxnLst/>
          <a:rect l="0" t="0" r="0" b="0"/>
          <a:pathLst>
            <a:path>
              <a:moveTo>
                <a:pt x="45720" y="0"/>
              </a:moveTo>
              <a:lnTo>
                <a:pt x="45720" y="238404"/>
              </a:lnTo>
              <a:lnTo>
                <a:pt x="109294" y="2384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912E54-A182-43D5-ABBC-E54A1B4917A7}">
      <dsp:nvSpPr>
        <dsp:cNvPr id="0" name=""/>
        <dsp:cNvSpPr/>
      </dsp:nvSpPr>
      <dsp:spPr>
        <a:xfrm>
          <a:off x="2514047" y="1083587"/>
          <a:ext cx="508596" cy="317872"/>
        </a:xfrm>
        <a:prstGeom prst="roundRect">
          <a:avLst>
            <a:gd name="adj" fmla="val 10000"/>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ВПР</a:t>
          </a:r>
        </a:p>
      </dsp:txBody>
      <dsp:txXfrm>
        <a:off x="2523357" y="1092897"/>
        <a:ext cx="489976" cy="299252"/>
      </dsp:txXfrm>
    </dsp:sp>
    <dsp:sp modelId="{D9A6B939-05A0-407F-AFDE-5DDA485BC534}">
      <dsp:nvSpPr>
        <dsp:cNvPr id="0" name=""/>
        <dsp:cNvSpPr/>
      </dsp:nvSpPr>
      <dsp:spPr>
        <a:xfrm>
          <a:off x="2404753" y="1004119"/>
          <a:ext cx="91440" cy="635745"/>
        </a:xfrm>
        <a:custGeom>
          <a:avLst/>
          <a:gdLst/>
          <a:ahLst/>
          <a:cxnLst/>
          <a:rect l="0" t="0" r="0" b="0"/>
          <a:pathLst>
            <a:path>
              <a:moveTo>
                <a:pt x="45720" y="0"/>
              </a:moveTo>
              <a:lnTo>
                <a:pt x="45720" y="635745"/>
              </a:lnTo>
              <a:lnTo>
                <a:pt x="109294" y="6357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EB905B-3877-4531-B0CC-197383FEC314}">
      <dsp:nvSpPr>
        <dsp:cNvPr id="0" name=""/>
        <dsp:cNvSpPr/>
      </dsp:nvSpPr>
      <dsp:spPr>
        <a:xfrm>
          <a:off x="2514047" y="1480928"/>
          <a:ext cx="508596" cy="317872"/>
        </a:xfrm>
        <a:prstGeom prst="roundRect">
          <a:avLst>
            <a:gd name="adj" fmla="val 10000"/>
          </a:avLst>
        </a:prstGeom>
        <a:solidFill>
          <a:schemeClr val="accent2">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НИКО</a:t>
          </a:r>
        </a:p>
      </dsp:txBody>
      <dsp:txXfrm>
        <a:off x="2523357" y="1490238"/>
        <a:ext cx="489976" cy="299252"/>
      </dsp:txXfrm>
    </dsp:sp>
    <dsp:sp modelId="{67FE5B8E-CE70-41F6-8260-305A15800C5A}">
      <dsp:nvSpPr>
        <dsp:cNvPr id="0" name=""/>
        <dsp:cNvSpPr/>
      </dsp:nvSpPr>
      <dsp:spPr>
        <a:xfrm>
          <a:off x="2404753" y="1004119"/>
          <a:ext cx="91440" cy="1061060"/>
        </a:xfrm>
        <a:custGeom>
          <a:avLst/>
          <a:gdLst/>
          <a:ahLst/>
          <a:cxnLst/>
          <a:rect l="0" t="0" r="0" b="0"/>
          <a:pathLst>
            <a:path>
              <a:moveTo>
                <a:pt x="45720" y="0"/>
              </a:moveTo>
              <a:lnTo>
                <a:pt x="45720" y="1061060"/>
              </a:lnTo>
              <a:lnTo>
                <a:pt x="109294" y="106106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07C4F2-F7E5-4228-8E34-62CDB011101D}">
      <dsp:nvSpPr>
        <dsp:cNvPr id="0" name=""/>
        <dsp:cNvSpPr/>
      </dsp:nvSpPr>
      <dsp:spPr>
        <a:xfrm>
          <a:off x="2514047" y="1878268"/>
          <a:ext cx="670034" cy="373821"/>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a:t>PIRLS</a:t>
          </a:r>
          <a:endParaRPr lang="ru-RU" sz="1800" b="1" kern="1200" dirty="0"/>
        </a:p>
      </dsp:txBody>
      <dsp:txXfrm>
        <a:off x="2524996" y="1889217"/>
        <a:ext cx="648136" cy="351923"/>
      </dsp:txXfrm>
    </dsp:sp>
    <dsp:sp modelId="{1A8CD420-CFFD-4118-ACEB-53FFE583600C}">
      <dsp:nvSpPr>
        <dsp:cNvPr id="0" name=""/>
        <dsp:cNvSpPr/>
      </dsp:nvSpPr>
      <dsp:spPr>
        <a:xfrm>
          <a:off x="2404753" y="1004119"/>
          <a:ext cx="91440" cy="1539728"/>
        </a:xfrm>
        <a:custGeom>
          <a:avLst/>
          <a:gdLst/>
          <a:ahLst/>
          <a:cxnLst/>
          <a:rect l="0" t="0" r="0" b="0"/>
          <a:pathLst>
            <a:path>
              <a:moveTo>
                <a:pt x="45720" y="0"/>
              </a:moveTo>
              <a:lnTo>
                <a:pt x="45720" y="1539728"/>
              </a:lnTo>
              <a:lnTo>
                <a:pt x="109294" y="15397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F5ED80-82AE-4A36-A2C5-94C5B4793F38}">
      <dsp:nvSpPr>
        <dsp:cNvPr id="0" name=""/>
        <dsp:cNvSpPr/>
      </dsp:nvSpPr>
      <dsp:spPr>
        <a:xfrm>
          <a:off x="2514047" y="2331558"/>
          <a:ext cx="630089" cy="42457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TIMSS</a:t>
          </a:r>
          <a:endParaRPr lang="ru-RU" sz="1600" b="1" kern="1200" dirty="0"/>
        </a:p>
      </dsp:txBody>
      <dsp:txXfrm>
        <a:off x="2526482" y="2343993"/>
        <a:ext cx="605219" cy="399709"/>
      </dsp:txXfrm>
    </dsp:sp>
    <dsp:sp modelId="{90D406E0-6382-41FB-B5D3-9B7A12545DEA}">
      <dsp:nvSpPr>
        <dsp:cNvPr id="0" name=""/>
        <dsp:cNvSpPr/>
      </dsp:nvSpPr>
      <dsp:spPr>
        <a:xfrm>
          <a:off x="3215869"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5</a:t>
          </a:r>
        </a:p>
      </dsp:txBody>
      <dsp:txXfrm>
        <a:off x="3225179" y="695556"/>
        <a:ext cx="617125" cy="299252"/>
      </dsp:txXfrm>
    </dsp:sp>
    <dsp:sp modelId="{13BDE3E5-8C5F-476A-8FB9-1CF083681FBE}">
      <dsp:nvSpPr>
        <dsp:cNvPr id="0" name=""/>
        <dsp:cNvSpPr/>
      </dsp:nvSpPr>
      <dsp:spPr>
        <a:xfrm>
          <a:off x="3233724" y="1004119"/>
          <a:ext cx="91440" cy="238404"/>
        </a:xfrm>
        <a:custGeom>
          <a:avLst/>
          <a:gdLst/>
          <a:ahLst/>
          <a:cxnLst/>
          <a:rect l="0" t="0" r="0" b="0"/>
          <a:pathLst>
            <a:path>
              <a:moveTo>
                <a:pt x="45720" y="0"/>
              </a:moveTo>
              <a:lnTo>
                <a:pt x="45720" y="238404"/>
              </a:lnTo>
              <a:lnTo>
                <a:pt x="109294" y="2384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72D4FE-37E8-4F6A-A25F-76823CC7CD8F}">
      <dsp:nvSpPr>
        <dsp:cNvPr id="0" name=""/>
        <dsp:cNvSpPr/>
      </dsp:nvSpPr>
      <dsp:spPr>
        <a:xfrm>
          <a:off x="3343018" y="1083587"/>
          <a:ext cx="508596" cy="317872"/>
        </a:xfrm>
        <a:prstGeom prst="roundRect">
          <a:avLst>
            <a:gd name="adj" fmla="val 10000"/>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ВПР</a:t>
          </a:r>
        </a:p>
      </dsp:txBody>
      <dsp:txXfrm>
        <a:off x="3352328" y="1092897"/>
        <a:ext cx="489976" cy="299252"/>
      </dsp:txXfrm>
    </dsp:sp>
    <dsp:sp modelId="{FC01694A-3C9A-4428-A1E4-28C2656AAFDC}">
      <dsp:nvSpPr>
        <dsp:cNvPr id="0" name=""/>
        <dsp:cNvSpPr/>
      </dsp:nvSpPr>
      <dsp:spPr>
        <a:xfrm>
          <a:off x="3233724" y="1004119"/>
          <a:ext cx="91440" cy="635745"/>
        </a:xfrm>
        <a:custGeom>
          <a:avLst/>
          <a:gdLst/>
          <a:ahLst/>
          <a:cxnLst/>
          <a:rect l="0" t="0" r="0" b="0"/>
          <a:pathLst>
            <a:path>
              <a:moveTo>
                <a:pt x="45720" y="0"/>
              </a:moveTo>
              <a:lnTo>
                <a:pt x="45720" y="635745"/>
              </a:lnTo>
              <a:lnTo>
                <a:pt x="109294" y="6357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EE385B-533F-4C60-8301-AB0F53FA1076}">
      <dsp:nvSpPr>
        <dsp:cNvPr id="0" name=""/>
        <dsp:cNvSpPr/>
      </dsp:nvSpPr>
      <dsp:spPr>
        <a:xfrm>
          <a:off x="3343018" y="1480928"/>
          <a:ext cx="508596" cy="317872"/>
        </a:xfrm>
        <a:prstGeom prst="roundRect">
          <a:avLst>
            <a:gd name="adj" fmla="val 10000"/>
          </a:avLst>
        </a:prstGeom>
        <a:solidFill>
          <a:schemeClr val="accent2">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НИКО</a:t>
          </a:r>
        </a:p>
      </dsp:txBody>
      <dsp:txXfrm>
        <a:off x="3352328" y="1490238"/>
        <a:ext cx="489976" cy="299252"/>
      </dsp:txXfrm>
    </dsp:sp>
    <dsp:sp modelId="{2BC32C05-4C75-43EF-B753-40134B0A7D84}">
      <dsp:nvSpPr>
        <dsp:cNvPr id="0" name=""/>
        <dsp:cNvSpPr/>
      </dsp:nvSpPr>
      <dsp:spPr>
        <a:xfrm>
          <a:off x="3233724" y="1004119"/>
          <a:ext cx="91440" cy="1033086"/>
        </a:xfrm>
        <a:custGeom>
          <a:avLst/>
          <a:gdLst/>
          <a:ahLst/>
          <a:cxnLst/>
          <a:rect l="0" t="0" r="0" b="0"/>
          <a:pathLst>
            <a:path>
              <a:moveTo>
                <a:pt x="45720" y="0"/>
              </a:moveTo>
              <a:lnTo>
                <a:pt x="45720" y="1033086"/>
              </a:lnTo>
              <a:lnTo>
                <a:pt x="109294" y="1033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878B69C-3249-4C71-A47B-7DF78DC4A830}">
      <dsp:nvSpPr>
        <dsp:cNvPr id="0" name=""/>
        <dsp:cNvSpPr/>
      </dsp:nvSpPr>
      <dsp:spPr>
        <a:xfrm>
          <a:off x="3343018" y="1878268"/>
          <a:ext cx="508596" cy="31787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РМ</a:t>
          </a:r>
        </a:p>
      </dsp:txBody>
      <dsp:txXfrm>
        <a:off x="3352328" y="1887578"/>
        <a:ext cx="489976" cy="299252"/>
      </dsp:txXfrm>
    </dsp:sp>
    <dsp:sp modelId="{37131361-CC73-403E-8A0D-EC1AC5EA85D3}">
      <dsp:nvSpPr>
        <dsp:cNvPr id="0" name=""/>
        <dsp:cNvSpPr/>
      </dsp:nvSpPr>
      <dsp:spPr>
        <a:xfrm>
          <a:off x="3233724" y="1004119"/>
          <a:ext cx="91440" cy="1430426"/>
        </a:xfrm>
        <a:custGeom>
          <a:avLst/>
          <a:gdLst/>
          <a:ahLst/>
          <a:cxnLst/>
          <a:rect l="0" t="0" r="0" b="0"/>
          <a:pathLst>
            <a:path>
              <a:moveTo>
                <a:pt x="45720" y="0"/>
              </a:moveTo>
              <a:lnTo>
                <a:pt x="45720" y="1430426"/>
              </a:lnTo>
              <a:lnTo>
                <a:pt x="109294" y="1430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6F7336-D09C-45AE-B5EF-CF0B8193D58E}">
      <dsp:nvSpPr>
        <dsp:cNvPr id="0" name=""/>
        <dsp:cNvSpPr/>
      </dsp:nvSpPr>
      <dsp:spPr>
        <a:xfrm>
          <a:off x="3343018" y="2275609"/>
          <a:ext cx="508596" cy="31787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РМ</a:t>
          </a:r>
        </a:p>
      </dsp:txBody>
      <dsp:txXfrm>
        <a:off x="3352328" y="2284919"/>
        <a:ext cx="489976" cy="299252"/>
      </dsp:txXfrm>
    </dsp:sp>
    <dsp:sp modelId="{BC1A184C-F6AB-4056-B402-7F0AAE04348F}">
      <dsp:nvSpPr>
        <dsp:cNvPr id="0" name=""/>
        <dsp:cNvSpPr/>
      </dsp:nvSpPr>
      <dsp:spPr>
        <a:xfrm>
          <a:off x="4014575" y="658982"/>
          <a:ext cx="635745" cy="190479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6</a:t>
          </a:r>
        </a:p>
      </dsp:txBody>
      <dsp:txXfrm>
        <a:off x="4033195" y="677602"/>
        <a:ext cx="598505" cy="1867551"/>
      </dsp:txXfrm>
    </dsp:sp>
    <dsp:sp modelId="{9960F725-04F2-4348-AE94-3586FD5253C5}">
      <dsp:nvSpPr>
        <dsp:cNvPr id="0" name=""/>
        <dsp:cNvSpPr/>
      </dsp:nvSpPr>
      <dsp:spPr>
        <a:xfrm>
          <a:off x="4032429" y="2563773"/>
          <a:ext cx="91440" cy="265668"/>
        </a:xfrm>
        <a:custGeom>
          <a:avLst/>
          <a:gdLst/>
          <a:ahLst/>
          <a:cxnLst/>
          <a:rect l="0" t="0" r="0" b="0"/>
          <a:pathLst>
            <a:path>
              <a:moveTo>
                <a:pt x="45720" y="0"/>
              </a:moveTo>
              <a:lnTo>
                <a:pt x="45720" y="265668"/>
              </a:lnTo>
              <a:lnTo>
                <a:pt x="105270" y="26566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506524-5038-406D-8632-63907D277AE4}">
      <dsp:nvSpPr>
        <dsp:cNvPr id="0" name=""/>
        <dsp:cNvSpPr/>
      </dsp:nvSpPr>
      <dsp:spPr>
        <a:xfrm>
          <a:off x="4137700" y="2670506"/>
          <a:ext cx="508596" cy="317872"/>
        </a:xfrm>
        <a:prstGeom prst="roundRect">
          <a:avLst>
            <a:gd name="adj" fmla="val 10000"/>
          </a:avLst>
        </a:prstGeom>
        <a:solidFill>
          <a:schemeClr val="accent2">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НИКО</a:t>
          </a:r>
        </a:p>
      </dsp:txBody>
      <dsp:txXfrm>
        <a:off x="4147010" y="2679816"/>
        <a:ext cx="489976" cy="299252"/>
      </dsp:txXfrm>
    </dsp:sp>
    <dsp:sp modelId="{61642D11-7127-4EB6-BF64-03E1B0D9BB07}">
      <dsp:nvSpPr>
        <dsp:cNvPr id="0" name=""/>
        <dsp:cNvSpPr/>
      </dsp:nvSpPr>
      <dsp:spPr>
        <a:xfrm>
          <a:off x="4032429" y="2563773"/>
          <a:ext cx="91440" cy="663009"/>
        </a:xfrm>
        <a:custGeom>
          <a:avLst/>
          <a:gdLst/>
          <a:ahLst/>
          <a:cxnLst/>
          <a:rect l="0" t="0" r="0" b="0"/>
          <a:pathLst>
            <a:path>
              <a:moveTo>
                <a:pt x="45720" y="0"/>
              </a:moveTo>
              <a:lnTo>
                <a:pt x="45720" y="663009"/>
              </a:lnTo>
              <a:lnTo>
                <a:pt x="105270" y="6630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1CB4C1-FD4E-4CF7-84D3-140D06649072}">
      <dsp:nvSpPr>
        <dsp:cNvPr id="0" name=""/>
        <dsp:cNvSpPr/>
      </dsp:nvSpPr>
      <dsp:spPr>
        <a:xfrm>
          <a:off x="4137700" y="3067846"/>
          <a:ext cx="508596" cy="31787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РМ</a:t>
          </a:r>
        </a:p>
      </dsp:txBody>
      <dsp:txXfrm>
        <a:off x="4147010" y="3077156"/>
        <a:ext cx="489976" cy="299252"/>
      </dsp:txXfrm>
    </dsp:sp>
    <dsp:sp modelId="{85E59F72-F5A7-454D-A5EB-6FB37D8A2FE4}">
      <dsp:nvSpPr>
        <dsp:cNvPr id="0" name=""/>
        <dsp:cNvSpPr/>
      </dsp:nvSpPr>
      <dsp:spPr>
        <a:xfrm>
          <a:off x="4805232"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7</a:t>
          </a:r>
        </a:p>
      </dsp:txBody>
      <dsp:txXfrm>
        <a:off x="4814542" y="695556"/>
        <a:ext cx="617125" cy="299252"/>
      </dsp:txXfrm>
    </dsp:sp>
    <dsp:sp modelId="{44D36C8E-0FCD-4A61-A6CA-358C6E01D976}">
      <dsp:nvSpPr>
        <dsp:cNvPr id="0" name=""/>
        <dsp:cNvSpPr/>
      </dsp:nvSpPr>
      <dsp:spPr>
        <a:xfrm>
          <a:off x="4823087" y="1004119"/>
          <a:ext cx="91440" cy="238404"/>
        </a:xfrm>
        <a:custGeom>
          <a:avLst/>
          <a:gdLst/>
          <a:ahLst/>
          <a:cxnLst/>
          <a:rect l="0" t="0" r="0" b="0"/>
          <a:pathLst>
            <a:path>
              <a:moveTo>
                <a:pt x="45720" y="0"/>
              </a:moveTo>
              <a:lnTo>
                <a:pt x="45720" y="238404"/>
              </a:lnTo>
              <a:lnTo>
                <a:pt x="109294" y="2384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CC7D9F-1404-47ED-B449-F4F46C8E471C}">
      <dsp:nvSpPr>
        <dsp:cNvPr id="0" name=""/>
        <dsp:cNvSpPr/>
      </dsp:nvSpPr>
      <dsp:spPr>
        <a:xfrm>
          <a:off x="4932381" y="1083587"/>
          <a:ext cx="508596" cy="31787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РМ</a:t>
          </a:r>
        </a:p>
      </dsp:txBody>
      <dsp:txXfrm>
        <a:off x="4941691" y="1092897"/>
        <a:ext cx="489976" cy="299252"/>
      </dsp:txXfrm>
    </dsp:sp>
    <dsp:sp modelId="{4C688A18-BC8B-4B60-82C4-B2AB887B52EF}">
      <dsp:nvSpPr>
        <dsp:cNvPr id="0" name=""/>
        <dsp:cNvSpPr/>
      </dsp:nvSpPr>
      <dsp:spPr>
        <a:xfrm>
          <a:off x="5599914"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8</a:t>
          </a:r>
        </a:p>
      </dsp:txBody>
      <dsp:txXfrm>
        <a:off x="5609224" y="695556"/>
        <a:ext cx="617125" cy="299252"/>
      </dsp:txXfrm>
    </dsp:sp>
    <dsp:sp modelId="{720CB28B-C8E5-4477-A7F0-BBB3F995E83E}">
      <dsp:nvSpPr>
        <dsp:cNvPr id="0" name=""/>
        <dsp:cNvSpPr/>
      </dsp:nvSpPr>
      <dsp:spPr>
        <a:xfrm>
          <a:off x="5617768" y="1004119"/>
          <a:ext cx="91440" cy="238404"/>
        </a:xfrm>
        <a:custGeom>
          <a:avLst/>
          <a:gdLst/>
          <a:ahLst/>
          <a:cxnLst/>
          <a:rect l="0" t="0" r="0" b="0"/>
          <a:pathLst>
            <a:path>
              <a:moveTo>
                <a:pt x="45720" y="0"/>
              </a:moveTo>
              <a:lnTo>
                <a:pt x="45720" y="238404"/>
              </a:lnTo>
              <a:lnTo>
                <a:pt x="109294" y="2384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27173B-9A25-44EC-9466-8951133E29AD}">
      <dsp:nvSpPr>
        <dsp:cNvPr id="0" name=""/>
        <dsp:cNvSpPr/>
      </dsp:nvSpPr>
      <dsp:spPr>
        <a:xfrm>
          <a:off x="5727063" y="1083587"/>
          <a:ext cx="508596" cy="317872"/>
        </a:xfrm>
        <a:prstGeom prst="roundRect">
          <a:avLst>
            <a:gd name="adj" fmla="val 10000"/>
          </a:avLst>
        </a:prstGeom>
        <a:solidFill>
          <a:schemeClr val="accent2">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НИКО</a:t>
          </a:r>
        </a:p>
      </dsp:txBody>
      <dsp:txXfrm>
        <a:off x="5736373" y="1092897"/>
        <a:ext cx="489976" cy="299252"/>
      </dsp:txXfrm>
    </dsp:sp>
    <dsp:sp modelId="{11FE5659-1688-4A62-8EA7-A8B6A704F65D}">
      <dsp:nvSpPr>
        <dsp:cNvPr id="0" name=""/>
        <dsp:cNvSpPr/>
      </dsp:nvSpPr>
      <dsp:spPr>
        <a:xfrm>
          <a:off x="5617768" y="1004119"/>
          <a:ext cx="91440" cy="635745"/>
        </a:xfrm>
        <a:custGeom>
          <a:avLst/>
          <a:gdLst/>
          <a:ahLst/>
          <a:cxnLst/>
          <a:rect l="0" t="0" r="0" b="0"/>
          <a:pathLst>
            <a:path>
              <a:moveTo>
                <a:pt x="45720" y="0"/>
              </a:moveTo>
              <a:lnTo>
                <a:pt x="45720" y="635745"/>
              </a:lnTo>
              <a:lnTo>
                <a:pt x="109294" y="6357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6C6B6F-B3DD-43E3-8040-ED1A7448D868}">
      <dsp:nvSpPr>
        <dsp:cNvPr id="0" name=""/>
        <dsp:cNvSpPr/>
      </dsp:nvSpPr>
      <dsp:spPr>
        <a:xfrm>
          <a:off x="5727063" y="1480928"/>
          <a:ext cx="508596" cy="31787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РМ</a:t>
          </a:r>
        </a:p>
      </dsp:txBody>
      <dsp:txXfrm>
        <a:off x="5736373" y="1490238"/>
        <a:ext cx="489976" cy="299252"/>
      </dsp:txXfrm>
    </dsp:sp>
    <dsp:sp modelId="{8BF44787-94E6-4984-AF2C-C76551059E9D}">
      <dsp:nvSpPr>
        <dsp:cNvPr id="0" name=""/>
        <dsp:cNvSpPr/>
      </dsp:nvSpPr>
      <dsp:spPr>
        <a:xfrm>
          <a:off x="5663488" y="1004119"/>
          <a:ext cx="125908" cy="1099619"/>
        </a:xfrm>
        <a:custGeom>
          <a:avLst/>
          <a:gdLst/>
          <a:ahLst/>
          <a:cxnLst/>
          <a:rect l="0" t="0" r="0" b="0"/>
          <a:pathLst>
            <a:path>
              <a:moveTo>
                <a:pt x="0" y="0"/>
              </a:moveTo>
              <a:lnTo>
                <a:pt x="0" y="1099619"/>
              </a:lnTo>
              <a:lnTo>
                <a:pt x="125908" y="109961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5896D4-37C0-4521-B354-CB9B32F85B8F}">
      <dsp:nvSpPr>
        <dsp:cNvPr id="0" name=""/>
        <dsp:cNvSpPr/>
      </dsp:nvSpPr>
      <dsp:spPr>
        <a:xfrm>
          <a:off x="5789396" y="1873704"/>
          <a:ext cx="622221" cy="46006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TIMSS</a:t>
          </a:r>
          <a:endParaRPr lang="ru-RU" sz="1600" b="1" kern="1200" dirty="0"/>
        </a:p>
      </dsp:txBody>
      <dsp:txXfrm>
        <a:off x="5802871" y="1887179"/>
        <a:ext cx="595271" cy="433119"/>
      </dsp:txXfrm>
    </dsp:sp>
    <dsp:sp modelId="{9FD2D05D-099B-40F0-B2FF-24BC91DC7283}">
      <dsp:nvSpPr>
        <dsp:cNvPr id="0" name=""/>
        <dsp:cNvSpPr/>
      </dsp:nvSpPr>
      <dsp:spPr>
        <a:xfrm>
          <a:off x="6394595"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9</a:t>
          </a:r>
        </a:p>
      </dsp:txBody>
      <dsp:txXfrm>
        <a:off x="6403905" y="695556"/>
        <a:ext cx="617125" cy="299252"/>
      </dsp:txXfrm>
    </dsp:sp>
    <dsp:sp modelId="{C3D3C5B9-728E-4D2A-89DD-86C6B5F710A2}">
      <dsp:nvSpPr>
        <dsp:cNvPr id="0" name=""/>
        <dsp:cNvSpPr/>
      </dsp:nvSpPr>
      <dsp:spPr>
        <a:xfrm>
          <a:off x="6412450" y="1004119"/>
          <a:ext cx="91440" cy="238404"/>
        </a:xfrm>
        <a:custGeom>
          <a:avLst/>
          <a:gdLst/>
          <a:ahLst/>
          <a:cxnLst/>
          <a:rect l="0" t="0" r="0" b="0"/>
          <a:pathLst>
            <a:path>
              <a:moveTo>
                <a:pt x="45720" y="0"/>
              </a:moveTo>
              <a:lnTo>
                <a:pt x="45720" y="238404"/>
              </a:lnTo>
              <a:lnTo>
                <a:pt x="109294" y="2384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569BE9F-ADEE-42B2-9C72-578CB4D966EA}">
      <dsp:nvSpPr>
        <dsp:cNvPr id="0" name=""/>
        <dsp:cNvSpPr/>
      </dsp:nvSpPr>
      <dsp:spPr>
        <a:xfrm>
          <a:off x="6521744" y="1083587"/>
          <a:ext cx="508596" cy="317872"/>
        </a:xfrm>
        <a:prstGeom prst="roundRect">
          <a:avLst>
            <a:gd name="adj" fmla="val 10000"/>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ОГЭ</a:t>
          </a:r>
        </a:p>
      </dsp:txBody>
      <dsp:txXfrm>
        <a:off x="6531054" y="1092897"/>
        <a:ext cx="489976" cy="299252"/>
      </dsp:txXfrm>
    </dsp:sp>
    <dsp:sp modelId="{F5523D01-4C8C-4C0F-BBE9-B700BCD5FFFB}">
      <dsp:nvSpPr>
        <dsp:cNvPr id="0" name=""/>
        <dsp:cNvSpPr/>
      </dsp:nvSpPr>
      <dsp:spPr>
        <a:xfrm>
          <a:off x="6412450" y="1004119"/>
          <a:ext cx="91440" cy="635745"/>
        </a:xfrm>
        <a:custGeom>
          <a:avLst/>
          <a:gdLst/>
          <a:ahLst/>
          <a:cxnLst/>
          <a:rect l="0" t="0" r="0" b="0"/>
          <a:pathLst>
            <a:path>
              <a:moveTo>
                <a:pt x="45720" y="0"/>
              </a:moveTo>
              <a:lnTo>
                <a:pt x="45720" y="635745"/>
              </a:lnTo>
              <a:lnTo>
                <a:pt x="109294" y="6357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9AE125-7F3D-47F3-9B9C-93D8BF055CBD}">
      <dsp:nvSpPr>
        <dsp:cNvPr id="0" name=""/>
        <dsp:cNvSpPr/>
      </dsp:nvSpPr>
      <dsp:spPr>
        <a:xfrm>
          <a:off x="6521744" y="1480928"/>
          <a:ext cx="508596" cy="317872"/>
        </a:xfrm>
        <a:prstGeom prst="roundRect">
          <a:avLst>
            <a:gd name="adj" fmla="val 10000"/>
          </a:avLst>
        </a:prstGeom>
        <a:solidFill>
          <a:schemeClr val="accent2">
            <a:lumMod val="40000"/>
            <a:lumOff val="60000"/>
            <a:alpha val="9000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НИКО</a:t>
          </a:r>
        </a:p>
      </dsp:txBody>
      <dsp:txXfrm>
        <a:off x="6531054" y="1490238"/>
        <a:ext cx="489976" cy="299252"/>
      </dsp:txXfrm>
    </dsp:sp>
    <dsp:sp modelId="{8663129E-E0B4-4508-B0DB-E40DB3AFDCBB}">
      <dsp:nvSpPr>
        <dsp:cNvPr id="0" name=""/>
        <dsp:cNvSpPr/>
      </dsp:nvSpPr>
      <dsp:spPr>
        <a:xfrm>
          <a:off x="6412450" y="1004119"/>
          <a:ext cx="91440" cy="1033086"/>
        </a:xfrm>
        <a:custGeom>
          <a:avLst/>
          <a:gdLst/>
          <a:ahLst/>
          <a:cxnLst/>
          <a:rect l="0" t="0" r="0" b="0"/>
          <a:pathLst>
            <a:path>
              <a:moveTo>
                <a:pt x="45720" y="0"/>
              </a:moveTo>
              <a:lnTo>
                <a:pt x="45720" y="1033086"/>
              </a:lnTo>
              <a:lnTo>
                <a:pt x="109294" y="1033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815E05-A26A-4DD6-B53E-8574754DDAFD}">
      <dsp:nvSpPr>
        <dsp:cNvPr id="0" name=""/>
        <dsp:cNvSpPr/>
      </dsp:nvSpPr>
      <dsp:spPr>
        <a:xfrm>
          <a:off x="6521744" y="1878268"/>
          <a:ext cx="508596" cy="31787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РМ</a:t>
          </a:r>
        </a:p>
      </dsp:txBody>
      <dsp:txXfrm>
        <a:off x="6531054" y="1887578"/>
        <a:ext cx="489976" cy="299252"/>
      </dsp:txXfrm>
    </dsp:sp>
    <dsp:sp modelId="{99CCA96D-DF03-4189-B61A-CA35010C3221}">
      <dsp:nvSpPr>
        <dsp:cNvPr id="0" name=""/>
        <dsp:cNvSpPr/>
      </dsp:nvSpPr>
      <dsp:spPr>
        <a:xfrm>
          <a:off x="6412450" y="1004119"/>
          <a:ext cx="91440" cy="1484365"/>
        </a:xfrm>
        <a:custGeom>
          <a:avLst/>
          <a:gdLst/>
          <a:ahLst/>
          <a:cxnLst/>
          <a:rect l="0" t="0" r="0" b="0"/>
          <a:pathLst>
            <a:path>
              <a:moveTo>
                <a:pt x="45720" y="0"/>
              </a:moveTo>
              <a:lnTo>
                <a:pt x="45720" y="1484365"/>
              </a:lnTo>
              <a:lnTo>
                <a:pt x="109294" y="14843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C5B2A-0F56-4E8E-81E5-0B5CA56ED97F}">
      <dsp:nvSpPr>
        <dsp:cNvPr id="0" name=""/>
        <dsp:cNvSpPr/>
      </dsp:nvSpPr>
      <dsp:spPr>
        <a:xfrm>
          <a:off x="6521744" y="2275609"/>
          <a:ext cx="649268" cy="425749"/>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a:t>PISA</a:t>
          </a:r>
          <a:endParaRPr lang="ru-RU" sz="1800" b="1" kern="1200" dirty="0"/>
        </a:p>
      </dsp:txBody>
      <dsp:txXfrm>
        <a:off x="6534214" y="2288079"/>
        <a:ext cx="624328" cy="400809"/>
      </dsp:txXfrm>
    </dsp:sp>
    <dsp:sp modelId="{4C869948-E98C-407F-AD84-A748535BF470}">
      <dsp:nvSpPr>
        <dsp:cNvPr id="0" name=""/>
        <dsp:cNvSpPr/>
      </dsp:nvSpPr>
      <dsp:spPr>
        <a:xfrm>
          <a:off x="7189277"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10</a:t>
          </a:r>
        </a:p>
      </dsp:txBody>
      <dsp:txXfrm>
        <a:off x="7198587" y="695556"/>
        <a:ext cx="617125" cy="299252"/>
      </dsp:txXfrm>
    </dsp:sp>
    <dsp:sp modelId="{B9F9B19E-3FBC-484B-99F3-5055599F677C}">
      <dsp:nvSpPr>
        <dsp:cNvPr id="0" name=""/>
        <dsp:cNvSpPr/>
      </dsp:nvSpPr>
      <dsp:spPr>
        <a:xfrm>
          <a:off x="7207131" y="1004119"/>
          <a:ext cx="91440" cy="238404"/>
        </a:xfrm>
        <a:custGeom>
          <a:avLst/>
          <a:gdLst/>
          <a:ahLst/>
          <a:cxnLst/>
          <a:rect l="0" t="0" r="0" b="0"/>
          <a:pathLst>
            <a:path>
              <a:moveTo>
                <a:pt x="45720" y="0"/>
              </a:moveTo>
              <a:lnTo>
                <a:pt x="45720" y="238404"/>
              </a:lnTo>
              <a:lnTo>
                <a:pt x="109294" y="2384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E1CBC8-6698-4F9B-97F5-F4EDCD40D489}">
      <dsp:nvSpPr>
        <dsp:cNvPr id="0" name=""/>
        <dsp:cNvSpPr/>
      </dsp:nvSpPr>
      <dsp:spPr>
        <a:xfrm>
          <a:off x="7316426" y="1083587"/>
          <a:ext cx="508596" cy="31787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РМ</a:t>
          </a:r>
        </a:p>
      </dsp:txBody>
      <dsp:txXfrm>
        <a:off x="7325736" y="1092897"/>
        <a:ext cx="489976" cy="299252"/>
      </dsp:txXfrm>
    </dsp:sp>
    <dsp:sp modelId="{694BBB96-92A4-4FAD-8209-0DF945E852D6}">
      <dsp:nvSpPr>
        <dsp:cNvPr id="0" name=""/>
        <dsp:cNvSpPr/>
      </dsp:nvSpPr>
      <dsp:spPr>
        <a:xfrm>
          <a:off x="7207131" y="1004119"/>
          <a:ext cx="91440" cy="706084"/>
        </a:xfrm>
        <a:custGeom>
          <a:avLst/>
          <a:gdLst/>
          <a:ahLst/>
          <a:cxnLst/>
          <a:rect l="0" t="0" r="0" b="0"/>
          <a:pathLst>
            <a:path>
              <a:moveTo>
                <a:pt x="45720" y="0"/>
              </a:moveTo>
              <a:lnTo>
                <a:pt x="45720" y="706084"/>
              </a:lnTo>
              <a:lnTo>
                <a:pt x="109294" y="70608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92150C-2BE7-482A-AB68-596E4F852F1C}">
      <dsp:nvSpPr>
        <dsp:cNvPr id="0" name=""/>
        <dsp:cNvSpPr/>
      </dsp:nvSpPr>
      <dsp:spPr>
        <a:xfrm>
          <a:off x="7316426" y="1480928"/>
          <a:ext cx="520293" cy="458550"/>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ctr" defTabSz="800100">
            <a:lnSpc>
              <a:spcPct val="90000"/>
            </a:lnSpc>
            <a:spcBef>
              <a:spcPct val="0"/>
            </a:spcBef>
            <a:spcAft>
              <a:spcPct val="35000"/>
            </a:spcAft>
          </a:pPr>
          <a:r>
            <a:rPr lang="en-US" sz="1800" b="1" kern="1200" dirty="0"/>
            <a:t>PISA</a:t>
          </a:r>
          <a:endParaRPr lang="ru-RU" sz="1800" b="1" kern="1200" dirty="0"/>
        </a:p>
      </dsp:txBody>
      <dsp:txXfrm>
        <a:off x="7329856" y="1494358"/>
        <a:ext cx="493433" cy="431690"/>
      </dsp:txXfrm>
    </dsp:sp>
    <dsp:sp modelId="{08F74143-E4E2-4C17-AC5B-33751B8E928E}">
      <dsp:nvSpPr>
        <dsp:cNvPr id="0" name=""/>
        <dsp:cNvSpPr/>
      </dsp:nvSpPr>
      <dsp:spPr>
        <a:xfrm>
          <a:off x="7983958" y="686246"/>
          <a:ext cx="635745" cy="31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a:t>11</a:t>
          </a:r>
        </a:p>
      </dsp:txBody>
      <dsp:txXfrm>
        <a:off x="7993268" y="695556"/>
        <a:ext cx="617125" cy="299252"/>
      </dsp:txXfrm>
    </dsp:sp>
    <dsp:sp modelId="{CA384818-CEEF-415F-BDD9-386D4E112B0A}">
      <dsp:nvSpPr>
        <dsp:cNvPr id="0" name=""/>
        <dsp:cNvSpPr/>
      </dsp:nvSpPr>
      <dsp:spPr>
        <a:xfrm>
          <a:off x="8001813" y="1004119"/>
          <a:ext cx="91440" cy="238404"/>
        </a:xfrm>
        <a:custGeom>
          <a:avLst/>
          <a:gdLst/>
          <a:ahLst/>
          <a:cxnLst/>
          <a:rect l="0" t="0" r="0" b="0"/>
          <a:pathLst>
            <a:path>
              <a:moveTo>
                <a:pt x="45720" y="0"/>
              </a:moveTo>
              <a:lnTo>
                <a:pt x="45720" y="238404"/>
              </a:lnTo>
              <a:lnTo>
                <a:pt x="109294" y="2384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2393E3-14D8-4C0E-AC40-DC59DA414D82}">
      <dsp:nvSpPr>
        <dsp:cNvPr id="0" name=""/>
        <dsp:cNvSpPr/>
      </dsp:nvSpPr>
      <dsp:spPr>
        <a:xfrm>
          <a:off x="8111107" y="1083587"/>
          <a:ext cx="508596" cy="317872"/>
        </a:xfrm>
        <a:prstGeom prst="roundRect">
          <a:avLst>
            <a:gd name="adj" fmla="val 10000"/>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8890" rIns="13335" bIns="8890" numCol="1" spcCol="1270" anchor="ctr" anchorCtr="0">
          <a:noAutofit/>
        </a:bodyPr>
        <a:lstStyle/>
        <a:p>
          <a:pPr lvl="0" algn="ctr" defTabSz="311150">
            <a:lnSpc>
              <a:spcPct val="90000"/>
            </a:lnSpc>
            <a:spcBef>
              <a:spcPct val="0"/>
            </a:spcBef>
            <a:spcAft>
              <a:spcPct val="35000"/>
            </a:spcAft>
          </a:pPr>
          <a:r>
            <a:rPr lang="ru-RU" sz="700" kern="1200" dirty="0"/>
            <a:t>сочинение</a:t>
          </a:r>
        </a:p>
      </dsp:txBody>
      <dsp:txXfrm>
        <a:off x="8120417" y="1092897"/>
        <a:ext cx="489976" cy="299252"/>
      </dsp:txXfrm>
    </dsp:sp>
    <dsp:sp modelId="{F3DBD398-D89B-4B9E-8C42-83F154BA2C0F}">
      <dsp:nvSpPr>
        <dsp:cNvPr id="0" name=""/>
        <dsp:cNvSpPr/>
      </dsp:nvSpPr>
      <dsp:spPr>
        <a:xfrm>
          <a:off x="8001813" y="1004119"/>
          <a:ext cx="91440" cy="635745"/>
        </a:xfrm>
        <a:custGeom>
          <a:avLst/>
          <a:gdLst/>
          <a:ahLst/>
          <a:cxnLst/>
          <a:rect l="0" t="0" r="0" b="0"/>
          <a:pathLst>
            <a:path>
              <a:moveTo>
                <a:pt x="45720" y="0"/>
              </a:moveTo>
              <a:lnTo>
                <a:pt x="45720" y="635745"/>
              </a:lnTo>
              <a:lnTo>
                <a:pt x="109294" y="6357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BFA1B6-5EBD-4975-BB7C-6899623124BE}">
      <dsp:nvSpPr>
        <dsp:cNvPr id="0" name=""/>
        <dsp:cNvSpPr/>
      </dsp:nvSpPr>
      <dsp:spPr>
        <a:xfrm>
          <a:off x="8111107" y="1480928"/>
          <a:ext cx="508596" cy="317872"/>
        </a:xfrm>
        <a:prstGeom prst="roundRect">
          <a:avLst>
            <a:gd name="adj" fmla="val 10000"/>
          </a:avLst>
        </a:prstGeom>
        <a:solidFill>
          <a:srgbClr val="FF00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ЕГЭ</a:t>
          </a:r>
        </a:p>
      </dsp:txBody>
      <dsp:txXfrm>
        <a:off x="8120417" y="1490238"/>
        <a:ext cx="489976" cy="299252"/>
      </dsp:txXfrm>
    </dsp:sp>
    <dsp:sp modelId="{F69F389C-E6F2-446B-A502-A77E1F2B6F15}">
      <dsp:nvSpPr>
        <dsp:cNvPr id="0" name=""/>
        <dsp:cNvSpPr/>
      </dsp:nvSpPr>
      <dsp:spPr>
        <a:xfrm>
          <a:off x="8001813" y="1004119"/>
          <a:ext cx="91440" cy="1033086"/>
        </a:xfrm>
        <a:custGeom>
          <a:avLst/>
          <a:gdLst/>
          <a:ahLst/>
          <a:cxnLst/>
          <a:rect l="0" t="0" r="0" b="0"/>
          <a:pathLst>
            <a:path>
              <a:moveTo>
                <a:pt x="45720" y="0"/>
              </a:moveTo>
              <a:lnTo>
                <a:pt x="45720" y="1033086"/>
              </a:lnTo>
              <a:lnTo>
                <a:pt x="109294" y="10330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D8E406-FB13-4D22-8F5F-D28BCF10C490}">
      <dsp:nvSpPr>
        <dsp:cNvPr id="0" name=""/>
        <dsp:cNvSpPr/>
      </dsp:nvSpPr>
      <dsp:spPr>
        <a:xfrm>
          <a:off x="8111107" y="1878268"/>
          <a:ext cx="508596" cy="317872"/>
        </a:xfrm>
        <a:prstGeom prst="roundRect">
          <a:avLst>
            <a:gd name="adj" fmla="val 10000"/>
          </a:avLst>
        </a:prstGeom>
        <a:solidFill>
          <a:srgbClr val="92D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ВПР</a:t>
          </a:r>
        </a:p>
      </dsp:txBody>
      <dsp:txXfrm>
        <a:off x="8120417" y="1887578"/>
        <a:ext cx="489976" cy="299252"/>
      </dsp:txXfrm>
    </dsp:sp>
    <dsp:sp modelId="{AE0E80BF-D170-4AC8-95F2-87FAA22A18F2}">
      <dsp:nvSpPr>
        <dsp:cNvPr id="0" name=""/>
        <dsp:cNvSpPr/>
      </dsp:nvSpPr>
      <dsp:spPr>
        <a:xfrm>
          <a:off x="8001813" y="1004119"/>
          <a:ext cx="91440" cy="1430426"/>
        </a:xfrm>
        <a:custGeom>
          <a:avLst/>
          <a:gdLst/>
          <a:ahLst/>
          <a:cxnLst/>
          <a:rect l="0" t="0" r="0" b="0"/>
          <a:pathLst>
            <a:path>
              <a:moveTo>
                <a:pt x="45720" y="0"/>
              </a:moveTo>
              <a:lnTo>
                <a:pt x="45720" y="1430426"/>
              </a:lnTo>
              <a:lnTo>
                <a:pt x="109294" y="14304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50E17D-EA9B-4AE6-8DE6-44208A9A61F2}">
      <dsp:nvSpPr>
        <dsp:cNvPr id="0" name=""/>
        <dsp:cNvSpPr/>
      </dsp:nvSpPr>
      <dsp:spPr>
        <a:xfrm>
          <a:off x="8111107" y="2275609"/>
          <a:ext cx="508596" cy="317872"/>
        </a:xfrm>
        <a:prstGeom prst="roundRect">
          <a:avLst>
            <a:gd name="adj" fmla="val 10000"/>
          </a:avLst>
        </a:prstGeom>
        <a:solidFill>
          <a:srgbClr val="FFFF0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ru-RU" sz="1400" kern="1200" dirty="0"/>
            <a:t>РМ</a:t>
          </a:r>
        </a:p>
      </dsp:txBody>
      <dsp:txXfrm>
        <a:off x="8120417" y="2284919"/>
        <a:ext cx="489976" cy="299252"/>
      </dsp:txXfrm>
    </dsp:sp>
    <dsp:sp modelId="{592D77E9-EE9D-4B07-A3B0-AE604D63BA4C}">
      <dsp:nvSpPr>
        <dsp:cNvPr id="0" name=""/>
        <dsp:cNvSpPr/>
      </dsp:nvSpPr>
      <dsp:spPr>
        <a:xfrm>
          <a:off x="8001813" y="1004119"/>
          <a:ext cx="91440" cy="1906390"/>
        </a:xfrm>
        <a:custGeom>
          <a:avLst/>
          <a:gdLst/>
          <a:ahLst/>
          <a:cxnLst/>
          <a:rect l="0" t="0" r="0" b="0"/>
          <a:pathLst>
            <a:path>
              <a:moveTo>
                <a:pt x="45720" y="0"/>
              </a:moveTo>
              <a:lnTo>
                <a:pt x="45720" y="1906390"/>
              </a:lnTo>
              <a:lnTo>
                <a:pt x="109294" y="1906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8A5E28-2367-4647-AD88-B8A6BFD875A0}">
      <dsp:nvSpPr>
        <dsp:cNvPr id="0" name=""/>
        <dsp:cNvSpPr/>
      </dsp:nvSpPr>
      <dsp:spPr>
        <a:xfrm>
          <a:off x="8111107" y="2672950"/>
          <a:ext cx="508596" cy="475117"/>
        </a:xfrm>
        <a:prstGeom prst="roundRect">
          <a:avLst>
            <a:gd name="adj" fmla="val 10000"/>
          </a:avLst>
        </a:prstGeom>
        <a:solidFill>
          <a:srgbClr val="00B0F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b="1" kern="1200" dirty="0"/>
            <a:t>TIMSS</a:t>
          </a:r>
          <a:endParaRPr lang="ru-RU" sz="1600" b="1" kern="1200" dirty="0"/>
        </a:p>
      </dsp:txBody>
      <dsp:txXfrm>
        <a:off x="8125023" y="2686866"/>
        <a:ext cx="480764" cy="44728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0.15009</cdr:x>
      <cdr:y>0.02899</cdr:y>
    </cdr:from>
    <cdr:to>
      <cdr:x>0.8937</cdr:x>
      <cdr:y>0.13043</cdr:y>
    </cdr:to>
    <cdr:sp macro="" textlink="">
      <cdr:nvSpPr>
        <cdr:cNvPr id="2" name="TextBox 1"/>
        <cdr:cNvSpPr txBox="1"/>
      </cdr:nvSpPr>
      <cdr:spPr>
        <a:xfrm xmlns:a="http://schemas.openxmlformats.org/drawingml/2006/main">
          <a:off x="718370" y="144016"/>
          <a:ext cx="3559150"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2400" b="1" dirty="0" smtClean="0">
              <a:solidFill>
                <a:srgbClr val="003399"/>
              </a:solidFill>
              <a:latin typeface="Times New Roman" pitchFamily="18" charset="0"/>
              <a:cs typeface="Times New Roman" pitchFamily="18" charset="0"/>
            </a:rPr>
            <a:t>Русский язык</a:t>
          </a:r>
          <a:endParaRPr lang="ru-RU" sz="2400" b="1" dirty="0">
            <a:solidFill>
              <a:srgbClr val="003399"/>
            </a:solidFill>
            <a:latin typeface="Times New Roman" pitchFamily="18" charset="0"/>
            <a:cs typeface="Times New Roman"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0.14529</cdr:x>
      <cdr:y>0.06061</cdr:y>
    </cdr:from>
    <cdr:to>
      <cdr:x>0.62121</cdr:x>
      <cdr:y>0.13636</cdr:y>
    </cdr:to>
    <cdr:sp macro="" textlink="">
      <cdr:nvSpPr>
        <cdr:cNvPr id="2" name="TextBox 1"/>
        <cdr:cNvSpPr txBox="1"/>
      </cdr:nvSpPr>
      <cdr:spPr>
        <a:xfrm xmlns:a="http://schemas.openxmlformats.org/drawingml/2006/main">
          <a:off x="690490" y="288032"/>
          <a:ext cx="2261838" cy="36004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0.14529</cdr:x>
      <cdr:y>0.09091</cdr:y>
    </cdr:from>
    <cdr:to>
      <cdr:x>0.78788</cdr:x>
      <cdr:y>0.18182</cdr:y>
    </cdr:to>
    <cdr:sp macro="" textlink="">
      <cdr:nvSpPr>
        <cdr:cNvPr id="4" name="TextBox 3"/>
        <cdr:cNvSpPr txBox="1"/>
      </cdr:nvSpPr>
      <cdr:spPr>
        <a:xfrm xmlns:a="http://schemas.openxmlformats.org/drawingml/2006/main">
          <a:off x="690490" y="432048"/>
          <a:ext cx="3053926" cy="4320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ru-RU" sz="1100" dirty="0"/>
        </a:p>
      </cdr:txBody>
    </cdr:sp>
  </cdr:relSizeAnchor>
  <cdr:relSizeAnchor xmlns:cdr="http://schemas.openxmlformats.org/drawingml/2006/chartDrawing">
    <cdr:from>
      <cdr:x>0.20808</cdr:x>
      <cdr:y>0</cdr:y>
    </cdr:from>
    <cdr:to>
      <cdr:x>0.78788</cdr:x>
      <cdr:y>0.10606</cdr:y>
    </cdr:to>
    <cdr:sp macro="" textlink="">
      <cdr:nvSpPr>
        <cdr:cNvPr id="5" name="TextBox 4"/>
        <cdr:cNvSpPr txBox="1"/>
      </cdr:nvSpPr>
      <cdr:spPr>
        <a:xfrm xmlns:a="http://schemas.openxmlformats.org/drawingml/2006/main">
          <a:off x="988923" y="0"/>
          <a:ext cx="2755493" cy="5040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ru-RU" sz="2400" b="1" dirty="0">
              <a:solidFill>
                <a:srgbClr val="003399"/>
              </a:solidFill>
              <a:latin typeface="Times New Roman" pitchFamily="18" charset="0"/>
              <a:cs typeface="Times New Roman" pitchFamily="18" charset="0"/>
            </a:rPr>
            <a:t>М</a:t>
          </a:r>
          <a:r>
            <a:rPr lang="ru-RU" sz="2400" b="1" dirty="0" smtClean="0">
              <a:solidFill>
                <a:srgbClr val="003399"/>
              </a:solidFill>
              <a:latin typeface="Times New Roman" pitchFamily="18" charset="0"/>
              <a:cs typeface="Times New Roman" pitchFamily="18" charset="0"/>
            </a:rPr>
            <a:t>атематика</a:t>
          </a:r>
          <a:endParaRPr lang="ru-RU" sz="2400" b="1" dirty="0">
            <a:solidFill>
              <a:srgbClr val="003399"/>
            </a:solidFill>
            <a:latin typeface="Times New Roman" pitchFamily="18" charset="0"/>
            <a:cs typeface="Times New Roman"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0.41776</cdr:x>
      <cdr:y>0.35412</cdr:y>
    </cdr:from>
    <cdr:to>
      <cdr:x>0.57167</cdr:x>
      <cdr:y>0.54642</cdr:y>
    </cdr:to>
    <cdr:cxnSp macro="">
      <cdr:nvCxnSpPr>
        <cdr:cNvPr id="2" name="Прямая соединительная линия 1"/>
        <cdr:cNvCxnSpPr/>
      </cdr:nvCxnSpPr>
      <cdr:spPr>
        <a:xfrm xmlns:a="http://schemas.openxmlformats.org/drawingml/2006/main" flipV="1">
          <a:off x="2736304" y="662981"/>
          <a:ext cx="1008112" cy="360040"/>
        </a:xfrm>
        <a:prstGeom xmlns:a="http://schemas.openxmlformats.org/drawingml/2006/main" prst="line">
          <a:avLst/>
        </a:prstGeom>
        <a:ln xmlns:a="http://schemas.openxmlformats.org/drawingml/2006/main" w="19050">
          <a:solidFill>
            <a:srgbClr val="92D050"/>
          </a:solidFill>
          <a:headEnd type="none" w="med" len="med"/>
          <a:tailEnd type="arrow"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0.74756</cdr:x>
      <cdr:y>0.26923</cdr:y>
    </cdr:from>
    <cdr:to>
      <cdr:x>0.91247</cdr:x>
      <cdr:y>0.42308</cdr:y>
    </cdr:to>
    <cdr:cxnSp macro="">
      <cdr:nvCxnSpPr>
        <cdr:cNvPr id="5" name="Прямая соединительная линия 4"/>
        <cdr:cNvCxnSpPr/>
      </cdr:nvCxnSpPr>
      <cdr:spPr>
        <a:xfrm xmlns:a="http://schemas.openxmlformats.org/drawingml/2006/main">
          <a:off x="4896544" y="504056"/>
          <a:ext cx="1080120" cy="288032"/>
        </a:xfrm>
        <a:prstGeom xmlns:a="http://schemas.openxmlformats.org/drawingml/2006/main" prst="line">
          <a:avLst/>
        </a:prstGeom>
        <a:ln xmlns:a="http://schemas.openxmlformats.org/drawingml/2006/main" w="19050">
          <a:solidFill>
            <a:srgbClr val="92D050"/>
          </a:solidFill>
          <a:headEnd type="none" w="med" len="med"/>
          <a:tailEnd type="arrow" w="med" len="med"/>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0.5098</cdr:x>
      <cdr:y>0.18581</cdr:y>
    </cdr:from>
    <cdr:to>
      <cdr:x>0.5098</cdr:x>
      <cdr:y>0.40081</cdr:y>
    </cdr:to>
    <cdr:cxnSp macro="">
      <cdr:nvCxnSpPr>
        <cdr:cNvPr id="3" name="Прямая со стрелкой 2"/>
        <cdr:cNvCxnSpPr/>
      </cdr:nvCxnSpPr>
      <cdr:spPr>
        <a:xfrm xmlns:a="http://schemas.openxmlformats.org/drawingml/2006/main">
          <a:off x="1872208" y="360040"/>
          <a:ext cx="0" cy="416594"/>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0.81676</cdr:x>
      <cdr:y>0.19043</cdr:y>
    </cdr:from>
    <cdr:to>
      <cdr:x>0.81676</cdr:x>
      <cdr:y>0.37543</cdr:y>
    </cdr:to>
    <cdr:cxnSp macro="">
      <cdr:nvCxnSpPr>
        <cdr:cNvPr id="5" name="Прямая со стрелкой 4"/>
        <cdr:cNvCxnSpPr/>
      </cdr:nvCxnSpPr>
      <cdr:spPr>
        <a:xfrm xmlns:a="http://schemas.openxmlformats.org/drawingml/2006/main">
          <a:off x="4661981" y="477882"/>
          <a:ext cx="0" cy="464261"/>
        </a:xfrm>
        <a:prstGeom xmlns:a="http://schemas.openxmlformats.org/drawingml/2006/main" prst="straightConnector1">
          <a:avLst/>
        </a:prstGeom>
        <a:ln xmlns:a="http://schemas.openxmlformats.org/drawingml/2006/main">
          <a:solidFill>
            <a:srgbClr val="FF0000"/>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3D32C-1B1F-4477-9C54-76785A0422A8}" type="datetimeFigureOut">
              <a:rPr lang="ru-RU" smtClean="0"/>
              <a:pPr/>
              <a:t>29.08.2019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E78F1-666D-4A35-9EF1-806207083A7B}" type="slidenum">
              <a:rPr lang="ru-RU" smtClean="0"/>
              <a:pPr/>
              <a:t>‹#›</a:t>
            </a:fld>
            <a:endParaRPr lang="ru-RU"/>
          </a:p>
        </p:txBody>
      </p:sp>
    </p:spTree>
    <p:extLst>
      <p:ext uri="{BB962C8B-B14F-4D97-AF65-F5344CB8AC3E}">
        <p14:creationId xmlns:p14="http://schemas.microsoft.com/office/powerpoint/2010/main" val="3012201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 последнем цикле исследования PISA-2015 среди 72 участников Российская Федерация заняла 32 место по естественнонаучной грамотности, 23 место по математической грамотности, 26 место по читательской грамотности. Среди перечисленных исследований PISA охватывает наиболее широкий спектр различных направлений подготовки обучающихся и в наибольшей степени соотносит образовательные результаты с успешностью выпускника в будущей реальной жизни,</a:t>
            </a:r>
            <a:r>
              <a:rPr lang="ru-RU" sz="1200" kern="1200" baseline="0" dirty="0" smtClean="0">
                <a:solidFill>
                  <a:schemeClr val="tx1"/>
                </a:solidFill>
                <a:effectLst/>
                <a:latin typeface="+mn-lt"/>
                <a:ea typeface="+mn-ea"/>
                <a:cs typeface="+mn-cs"/>
              </a:rPr>
              <a:t> и </a:t>
            </a:r>
            <a:r>
              <a:rPr lang="ru-RU" sz="1200" kern="1200" dirty="0" smtClean="0">
                <a:solidFill>
                  <a:schemeClr val="tx1"/>
                </a:solidFill>
                <a:effectLst/>
                <a:latin typeface="+mn-lt"/>
                <a:ea typeface="+mn-ea"/>
                <a:cs typeface="+mn-cs"/>
              </a:rPr>
              <a:t>именно в исследовании PISA Россия не входит в десятку стран-лидер</a:t>
            </a:r>
          </a:p>
          <a:p>
            <a:endParaRPr lang="ru-RU" dirty="0"/>
          </a:p>
        </p:txBody>
      </p:sp>
      <p:sp>
        <p:nvSpPr>
          <p:cNvPr id="4" name="Номер слайда 3"/>
          <p:cNvSpPr>
            <a:spLocks noGrp="1"/>
          </p:cNvSpPr>
          <p:nvPr>
            <p:ph type="sldNum" sz="quarter" idx="10"/>
          </p:nvPr>
        </p:nvSpPr>
        <p:spPr/>
        <p:txBody>
          <a:bodyPr/>
          <a:lstStyle/>
          <a:p>
            <a:fld id="{B6F98562-6C45-413D-B9EB-8450C9173494}" type="slidenum">
              <a:rPr lang="ru-RU" smtClean="0">
                <a:solidFill>
                  <a:prstClr val="black"/>
                </a:solidFill>
              </a:rPr>
              <a:pPr/>
              <a:t>2</a:t>
            </a:fld>
            <a:endParaRPr lang="ru-RU">
              <a:solidFill>
                <a:prstClr val="black"/>
              </a:solidFill>
            </a:endParaRPr>
          </a:p>
        </p:txBody>
      </p:sp>
    </p:spTree>
    <p:extLst>
      <p:ext uri="{BB962C8B-B14F-4D97-AF65-F5344CB8AC3E}">
        <p14:creationId xmlns:p14="http://schemas.microsoft.com/office/powerpoint/2010/main" val="309113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421B25C-C1D5-4D7D-89D7-EE3F24176265}" type="slidenum">
              <a:rPr lang="ru-RU" smtClean="0"/>
              <a:pPr/>
              <a:t>8</a:t>
            </a:fld>
            <a:endParaRPr lang="ru-RU"/>
          </a:p>
        </p:txBody>
      </p:sp>
    </p:spTree>
    <p:extLst>
      <p:ext uri="{BB962C8B-B14F-4D97-AF65-F5344CB8AC3E}">
        <p14:creationId xmlns:p14="http://schemas.microsoft.com/office/powerpoint/2010/main" val="2211554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6F98562-6C45-413D-B9EB-8450C9173494}" type="slidenum">
              <a:rPr lang="ru-RU" smtClean="0"/>
              <a:pPr/>
              <a:t>26</a:t>
            </a:fld>
            <a:endParaRPr lang="ru-RU"/>
          </a:p>
        </p:txBody>
      </p:sp>
    </p:spTree>
    <p:extLst>
      <p:ext uri="{BB962C8B-B14F-4D97-AF65-F5344CB8AC3E}">
        <p14:creationId xmlns:p14="http://schemas.microsoft.com/office/powerpoint/2010/main" val="3016502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B6F98562-6C45-413D-B9EB-8450C9173494}" type="slidenum">
              <a:rPr lang="ru-RU" smtClean="0"/>
              <a:pPr/>
              <a:t>27</a:t>
            </a:fld>
            <a:endParaRPr lang="ru-RU"/>
          </a:p>
        </p:txBody>
      </p:sp>
    </p:spTree>
    <p:extLst>
      <p:ext uri="{BB962C8B-B14F-4D97-AF65-F5344CB8AC3E}">
        <p14:creationId xmlns:p14="http://schemas.microsoft.com/office/powerpoint/2010/main" val="1192711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3.png"/><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0B0A395-33D6-4807-8E3E-2E6924858CA9}" type="datetime1">
              <a:rPr lang="ru-RU" smtClean="0">
                <a:solidFill>
                  <a:prstClr val="black">
                    <a:tint val="75000"/>
                  </a:prstClr>
                </a:solidFill>
              </a: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C7A2F33-A692-4ACF-9F82-DAE78C2836AB}" type="datetime1">
              <a:rPr lang="ru-RU" smtClean="0">
                <a:solidFill>
                  <a:prstClr val="black">
                    <a:tint val="75000"/>
                  </a:prstClr>
                </a:solidFill>
              </a: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CFC4A74-A167-4512-88C4-EF697A0D8CEC}" type="datetime1">
              <a:rPr lang="ru-RU" smtClean="0">
                <a:solidFill>
                  <a:prstClr val="black">
                    <a:tint val="75000"/>
                  </a:prstClr>
                </a:solidFill>
              </a: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5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3D848EB-8F3D-490D-AFA3-7B6B08F1AE31}"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a:xfrm>
            <a:off x="7010400" y="6492875"/>
            <a:ext cx="2133600" cy="365125"/>
          </a:xfrm>
        </p:spPr>
        <p:txBody>
          <a:bodyPr/>
          <a:lstStyle>
            <a:lvl1pPr>
              <a:defRPr sz="1200"/>
            </a:lvl1pPr>
          </a:lstStyle>
          <a:p>
            <a:pPr>
              <a:defRPr/>
            </a:pPr>
            <a:fld id="{D2A5C6D9-FC8F-41B8-91CC-A698CF986E1A}" type="slidenum">
              <a:rPr lang="ru-RU" altLang="ru-RU" smtClean="0"/>
              <a:pPr>
                <a:defRPr/>
              </a:pPr>
              <a:t>‹#›</a:t>
            </a:fld>
            <a:endParaRPr lang="ru-RU" altLang="ru-RU"/>
          </a:p>
        </p:txBody>
      </p:sp>
    </p:spTree>
    <p:extLst>
      <p:ext uri="{BB962C8B-B14F-4D97-AF65-F5344CB8AC3E}">
        <p14:creationId xmlns:p14="http://schemas.microsoft.com/office/powerpoint/2010/main" val="37041055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9526" y="321322"/>
            <a:ext cx="372059" cy="463285"/>
          </a:xfrm>
          <a:prstGeom prst="rect">
            <a:avLst/>
          </a:prstGeom>
        </p:spPr>
      </p:pic>
      <p:pic>
        <p:nvPicPr>
          <p:cNvPr id="8" name="Рисунок 7"/>
          <p:cNvPicPr>
            <a:picLocks noChangeAspect="1"/>
          </p:cNvPicPr>
          <p:nvPr userDrawn="1"/>
        </p:nvPicPr>
        <p:blipFill>
          <a:blip r:embed="rId3">
            <a:lum bright="70000" contrast="-70000"/>
            <a:extLst>
              <a:ext uri="{BEBA8EAE-BF5A-486C-A8C5-ECC9F3942E4B}">
                <a14:imgProps xmlns:a14="http://schemas.microsoft.com/office/drawing/2010/main">
                  <a14:imgLayer r:embed="rId4">
                    <a14:imgEffect>
                      <a14:saturation sat="66000"/>
                    </a14:imgEffect>
                  </a14:imgLayer>
                </a14:imgProps>
              </a:ext>
              <a:ext uri="{28A0092B-C50C-407E-A947-70E740481C1C}">
                <a14:useLocalDpi xmlns:a14="http://schemas.microsoft.com/office/drawing/2010/main" val="0"/>
              </a:ext>
            </a:extLst>
          </a:blip>
          <a:stretch>
            <a:fillRect/>
          </a:stretch>
        </p:blipFill>
        <p:spPr>
          <a:xfrm>
            <a:off x="4324312" y="980516"/>
            <a:ext cx="4463887" cy="5558396"/>
          </a:xfrm>
          <a:prstGeom prst="rect">
            <a:avLst/>
          </a:prstGeom>
        </p:spPr>
      </p:pic>
      <p:sp>
        <p:nvSpPr>
          <p:cNvPr id="2" name="Заголовок 1"/>
          <p:cNvSpPr>
            <a:spLocks noGrp="1"/>
          </p:cNvSpPr>
          <p:nvPr>
            <p:ph type="title"/>
          </p:nvPr>
        </p:nvSpPr>
        <p:spPr>
          <a:xfrm>
            <a:off x="457200" y="274638"/>
            <a:ext cx="8057408" cy="538997"/>
          </a:xfrm>
          <a:noFill/>
        </p:spPr>
        <p:txBody>
          <a:bodyPr/>
          <a:lstStyle>
            <a:lvl1pPr>
              <a:lnSpc>
                <a:spcPct val="80000"/>
              </a:lnSpc>
              <a:defRPr>
                <a:latin typeface="+mn-lt"/>
              </a:defRPr>
            </a:lvl1pPr>
          </a:lstStyle>
          <a:p>
            <a:r>
              <a:rPr lang="ru-RU" smtClean="0"/>
              <a:t>Образец заголовка</a:t>
            </a:r>
            <a:endParaRPr lang="ru-RU"/>
          </a:p>
        </p:txBody>
      </p:sp>
      <p:sp>
        <p:nvSpPr>
          <p:cNvPr id="3" name="Объект 2"/>
          <p:cNvSpPr>
            <a:spLocks noGrp="1"/>
          </p:cNvSpPr>
          <p:nvPr>
            <p:ph idx="1"/>
          </p:nvPr>
        </p:nvSpPr>
        <p:spPr>
          <a:xfrm>
            <a:off x="457200" y="1009545"/>
            <a:ext cx="8229600" cy="511662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56205DE-BA3C-414D-A83E-2D5695C774A6}"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a:xfrm>
            <a:off x="6998636" y="6492905"/>
            <a:ext cx="2133600" cy="365125"/>
          </a:xfrm>
        </p:spPr>
        <p:txBody>
          <a:bodyPr/>
          <a:lstStyle>
            <a:lvl1pPr>
              <a:defRPr/>
            </a:lvl1pPr>
          </a:lstStyle>
          <a:p>
            <a:pPr>
              <a:defRPr/>
            </a:pPr>
            <a:fld id="{1190279F-62A3-47A9-BB75-59249051AF0A}" type="slidenum">
              <a:rPr lang="ru-RU" altLang="ru-RU"/>
              <a:pPr>
                <a:defRPr/>
              </a:pPr>
              <a:t>‹#›</a:t>
            </a:fld>
            <a:endParaRPr lang="ru-RU" altLang="ru-RU"/>
          </a:p>
        </p:txBody>
      </p:sp>
      <p:pic>
        <p:nvPicPr>
          <p:cNvPr id="9" name="Рисунок 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2896" y="183790"/>
            <a:ext cx="309790" cy="558026"/>
          </a:xfrm>
          <a:prstGeom prst="rect">
            <a:avLst/>
          </a:prstGeom>
          <a:ln>
            <a:noFill/>
          </a:ln>
          <a:effectLst/>
        </p:spPr>
      </p:pic>
    </p:spTree>
    <p:extLst>
      <p:ext uri="{BB962C8B-B14F-4D97-AF65-F5344CB8AC3E}">
        <p14:creationId xmlns:p14="http://schemas.microsoft.com/office/powerpoint/2010/main" val="2725535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Заголовок и объект">
    <p:spTree>
      <p:nvGrpSpPr>
        <p:cNvPr id="1" name=""/>
        <p:cNvGrpSpPr/>
        <p:nvPr/>
      </p:nvGrpSpPr>
      <p:grpSpPr>
        <a:xfrm>
          <a:off x="0" y="0"/>
          <a:ext cx="0" cy="0"/>
          <a:chOff x="0" y="0"/>
          <a:chExt cx="0" cy="0"/>
        </a:xfrm>
      </p:grpSpPr>
      <p:pic>
        <p:nvPicPr>
          <p:cNvPr id="11" name="Picture 2" descr="http://edu.pskov.ru/sites/default/files/icon_n_1.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571426" y="280395"/>
            <a:ext cx="442394" cy="461227"/>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057408" cy="538997"/>
          </a:xfrm>
          <a:noFill/>
        </p:spPr>
        <p:txBody>
          <a:bodyPr/>
          <a:lstStyle>
            <a:lvl1pPr>
              <a:lnSpc>
                <a:spcPct val="80000"/>
              </a:lnSpc>
              <a:defRPr>
                <a:latin typeface="+mn-lt"/>
              </a:defRPr>
            </a:lvl1pPr>
          </a:lstStyle>
          <a:p>
            <a:r>
              <a:rPr lang="ru-RU" smtClean="0"/>
              <a:t>Образец заголовка</a:t>
            </a:r>
            <a:endParaRPr lang="ru-RU"/>
          </a:p>
        </p:txBody>
      </p:sp>
      <p:sp>
        <p:nvSpPr>
          <p:cNvPr id="3" name="Объект 2"/>
          <p:cNvSpPr>
            <a:spLocks noGrp="1"/>
          </p:cNvSpPr>
          <p:nvPr>
            <p:ph idx="1"/>
          </p:nvPr>
        </p:nvSpPr>
        <p:spPr>
          <a:xfrm>
            <a:off x="457200" y="1009545"/>
            <a:ext cx="8229600" cy="511662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56205DE-BA3C-414D-A83E-2D5695C774A6}"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a:xfrm>
            <a:off x="6998636" y="6492905"/>
            <a:ext cx="2133600" cy="365125"/>
          </a:xfrm>
        </p:spPr>
        <p:txBody>
          <a:bodyPr/>
          <a:lstStyle>
            <a:lvl1pPr>
              <a:defRPr/>
            </a:lvl1pPr>
          </a:lstStyle>
          <a:p>
            <a:pPr>
              <a:defRPr/>
            </a:pPr>
            <a:fld id="{1190279F-62A3-47A9-BB75-59249051AF0A}" type="slidenum">
              <a:rPr lang="ru-RU" altLang="ru-RU"/>
              <a:pPr>
                <a:defRPr/>
              </a:pPr>
              <a:t>‹#›</a:t>
            </a:fld>
            <a:endParaRPr lang="ru-RU" altLang="ru-RU"/>
          </a:p>
        </p:txBody>
      </p:sp>
      <p:pic>
        <p:nvPicPr>
          <p:cNvPr id="9" name="Рисунок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2896" y="183790"/>
            <a:ext cx="309790" cy="558026"/>
          </a:xfrm>
          <a:prstGeom prst="rect">
            <a:avLst/>
          </a:prstGeom>
          <a:ln>
            <a:noFill/>
          </a:ln>
          <a:effectLst/>
        </p:spPr>
      </p:pic>
      <p:pic>
        <p:nvPicPr>
          <p:cNvPr id="10" name="Picture 2" descr="http://edu.pskov.ru/sites/default/files/icon_n_1.png"/>
          <p:cNvPicPr>
            <a:picLocks noChangeAspect="1" noChangeArrowheads="1"/>
          </p:cNvPicPr>
          <p:nvPr userDrawn="1"/>
        </p:nvPicPr>
        <p:blipFill>
          <a:blip r:embed="rId4" cstate="print">
            <a:lum bright="70000" contrast="-70000"/>
            <a:extLst>
              <a:ext uri="{28A0092B-C50C-407E-A947-70E740481C1C}">
                <a14:useLocalDpi xmlns:a14="http://schemas.microsoft.com/office/drawing/2010/main" val="0"/>
              </a:ext>
            </a:extLst>
          </a:blip>
          <a:srcRect/>
          <a:stretch>
            <a:fillRect/>
          </a:stretch>
        </p:blipFill>
        <p:spPr bwMode="auto">
          <a:xfrm>
            <a:off x="4308546" y="901685"/>
            <a:ext cx="4367259" cy="4553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6415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2_Заголовок и объект">
    <p:spTree>
      <p:nvGrpSpPr>
        <p:cNvPr id="1" name=""/>
        <p:cNvGrpSpPr/>
        <p:nvPr/>
      </p:nvGrpSpPr>
      <p:grpSpPr>
        <a:xfrm>
          <a:off x="0" y="0"/>
          <a:ext cx="0" cy="0"/>
          <a:chOff x="0" y="0"/>
          <a:chExt cx="0" cy="0"/>
        </a:xfrm>
      </p:grpSpPr>
      <p:pic>
        <p:nvPicPr>
          <p:cNvPr id="12" name="Picture 2" descr="http://edu.pskov.ru/sites/default/files/icon_n_7.png"/>
          <p:cNvPicPr>
            <a:picLocks noChangeAspect="1" noChangeArrowheads="1"/>
          </p:cNvPicPr>
          <p:nvPr userDrawn="1"/>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4308545" y="901684"/>
            <a:ext cx="4393329" cy="4393329"/>
          </a:xfrm>
          <a:prstGeom prst="rect">
            <a:avLst/>
          </a:prstGeom>
          <a:noFill/>
          <a:extLst>
            <a:ext uri="{909E8E84-426E-40DD-AFC4-6F175D3DCCD1}">
              <a14:hiddenFill xmlns:a14="http://schemas.microsoft.com/office/drawing/2010/main">
                <a:solidFill>
                  <a:srgbClr val="FFFFFF"/>
                </a:solidFill>
              </a14:hiddenFill>
            </a:ext>
          </a:extLst>
        </p:spPr>
      </p:pic>
      <p:sp>
        <p:nvSpPr>
          <p:cNvPr id="3" name="Объект 2"/>
          <p:cNvSpPr>
            <a:spLocks noGrp="1"/>
          </p:cNvSpPr>
          <p:nvPr>
            <p:ph idx="1"/>
          </p:nvPr>
        </p:nvSpPr>
        <p:spPr>
          <a:xfrm>
            <a:off x="457200" y="1009545"/>
            <a:ext cx="8229600" cy="511662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pic>
        <p:nvPicPr>
          <p:cNvPr id="1026" name="Picture 2" descr="http://edu.pskov.ru/sites/default/files/icon_n_7.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611596" y="319455"/>
            <a:ext cx="458394" cy="458394"/>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457200" y="274638"/>
            <a:ext cx="8057408" cy="538997"/>
          </a:xfrm>
          <a:noFill/>
        </p:spPr>
        <p:txBody>
          <a:bodyPr/>
          <a:lstStyle>
            <a:lvl1pPr>
              <a:lnSpc>
                <a:spcPct val="80000"/>
              </a:lnSpc>
              <a:defRPr>
                <a:latin typeface="+mn-lt"/>
              </a:defRPr>
            </a:lvl1pPr>
          </a:lstStyle>
          <a:p>
            <a:r>
              <a:rPr lang="ru-RU" smtClean="0"/>
              <a:t>Образец заголовка</a:t>
            </a:r>
            <a:endParaRPr lang="ru-RU"/>
          </a:p>
        </p:txBody>
      </p:sp>
      <p:sp>
        <p:nvSpPr>
          <p:cNvPr id="4" name="Дата 3"/>
          <p:cNvSpPr>
            <a:spLocks noGrp="1"/>
          </p:cNvSpPr>
          <p:nvPr>
            <p:ph type="dt" sz="half" idx="10"/>
          </p:nvPr>
        </p:nvSpPr>
        <p:spPr/>
        <p:txBody>
          <a:bodyPr/>
          <a:lstStyle>
            <a:lvl1pPr>
              <a:defRPr/>
            </a:lvl1pPr>
          </a:lstStyle>
          <a:p>
            <a:pPr>
              <a:defRPr/>
            </a:pPr>
            <a:fld id="{356205DE-BA3C-414D-A83E-2D5695C774A6}"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a:xfrm>
            <a:off x="6998636" y="6492905"/>
            <a:ext cx="2133600" cy="365125"/>
          </a:xfrm>
        </p:spPr>
        <p:txBody>
          <a:bodyPr/>
          <a:lstStyle>
            <a:lvl1pPr>
              <a:defRPr/>
            </a:lvl1pPr>
          </a:lstStyle>
          <a:p>
            <a:pPr>
              <a:defRPr/>
            </a:pPr>
            <a:fld id="{1190279F-62A3-47A9-BB75-59249051AF0A}" type="slidenum">
              <a:rPr lang="ru-RU" altLang="ru-RU"/>
              <a:pPr>
                <a:defRPr/>
              </a:pPr>
              <a:t>‹#›</a:t>
            </a:fld>
            <a:endParaRPr lang="ru-RU" altLang="ru-RU"/>
          </a:p>
        </p:txBody>
      </p:sp>
      <p:pic>
        <p:nvPicPr>
          <p:cNvPr id="9" name="Рисунок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32896" y="183790"/>
            <a:ext cx="309790" cy="558026"/>
          </a:xfrm>
          <a:prstGeom prst="rect">
            <a:avLst/>
          </a:prstGeom>
          <a:ln>
            <a:noFill/>
          </a:ln>
          <a:effectLst/>
        </p:spPr>
      </p:pic>
    </p:spTree>
    <p:extLst>
      <p:ext uri="{BB962C8B-B14F-4D97-AF65-F5344CB8AC3E}">
        <p14:creationId xmlns:p14="http://schemas.microsoft.com/office/powerpoint/2010/main" val="36997871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30"/>
            <a:ext cx="7772400" cy="1362075"/>
          </a:xfrm>
        </p:spPr>
        <p:txBody>
          <a:bodyPr anchor="t"/>
          <a:lstStyle>
            <a:lvl1pPr algn="l">
              <a:defRPr sz="3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067AA95-44AE-4A2E-BE34-2BD5118939F5}"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a:xfrm>
            <a:off x="7010400" y="6485777"/>
            <a:ext cx="2133600" cy="365125"/>
          </a:xfrm>
        </p:spPr>
        <p:txBody>
          <a:bodyPr/>
          <a:lstStyle>
            <a:lvl1pPr>
              <a:defRPr/>
            </a:lvl1pPr>
          </a:lstStyle>
          <a:p>
            <a:pPr>
              <a:defRPr/>
            </a:pPr>
            <a:fld id="{D608D025-8A25-4B21-9601-6347ADC3CC89}" type="slidenum">
              <a:rPr lang="ru-RU" altLang="ru-RU"/>
              <a:pPr>
                <a:defRPr/>
              </a:pPr>
              <a:t>‹#›</a:t>
            </a:fld>
            <a:endParaRPr lang="ru-RU" altLang="ru-RU"/>
          </a:p>
        </p:txBody>
      </p:sp>
    </p:spTree>
    <p:extLst>
      <p:ext uri="{BB962C8B-B14F-4D97-AF65-F5344CB8AC3E}">
        <p14:creationId xmlns:p14="http://schemas.microsoft.com/office/powerpoint/2010/main" val="2754706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5"/>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5"/>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4BD709A-5208-4C67-B420-13EB5626106E}" type="datetime1">
              <a:rPr lang="ru-RU" smtClean="0">
                <a:solidFill>
                  <a:prstClr val="black">
                    <a:tint val="75000"/>
                  </a:prstClr>
                </a:solidFill>
              </a:rPr>
              <a:pPr>
                <a:defRPr/>
              </a:pPr>
              <a:t>29.08.2019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a:xfrm>
            <a:off x="7010400" y="6492905"/>
            <a:ext cx="2133600" cy="365125"/>
          </a:xfrm>
        </p:spPr>
        <p:txBody>
          <a:bodyPr/>
          <a:lstStyle>
            <a:lvl1pPr>
              <a:defRPr/>
            </a:lvl1pPr>
          </a:lstStyle>
          <a:p>
            <a:pPr>
              <a:defRPr/>
            </a:pPr>
            <a:fld id="{0325F941-680D-40BB-8714-1042E26710E1}" type="slidenum">
              <a:rPr lang="ru-RU" altLang="ru-RU"/>
              <a:pPr>
                <a:defRPr/>
              </a:pPr>
              <a:t>‹#›</a:t>
            </a:fld>
            <a:endParaRPr lang="ru-RU" altLang="ru-RU"/>
          </a:p>
        </p:txBody>
      </p:sp>
    </p:spTree>
    <p:extLst>
      <p:ext uri="{BB962C8B-B14F-4D97-AF65-F5344CB8AC3E}">
        <p14:creationId xmlns:p14="http://schemas.microsoft.com/office/powerpoint/2010/main" val="1307063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40"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smtClean="0"/>
              <a:t>Образец текста</a:t>
            </a:r>
          </a:p>
        </p:txBody>
      </p:sp>
      <p:sp>
        <p:nvSpPr>
          <p:cNvPr id="6" name="Объект 5"/>
          <p:cNvSpPr>
            <a:spLocks noGrp="1"/>
          </p:cNvSpPr>
          <p:nvPr>
            <p:ph sz="quarter" idx="4"/>
          </p:nvPr>
        </p:nvSpPr>
        <p:spPr>
          <a:xfrm>
            <a:off x="4645040"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50A98E2-35C7-4957-8F69-2D93787D68EA}" type="datetime1">
              <a:rPr lang="ru-RU" smtClean="0">
                <a:solidFill>
                  <a:prstClr val="black">
                    <a:tint val="75000"/>
                  </a:prstClr>
                </a:solidFill>
              </a:rPr>
              <a:pPr>
                <a:defRPr/>
              </a:pPr>
              <a:t>29.08.2019</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a:xfrm>
            <a:off x="7010400" y="6492905"/>
            <a:ext cx="2133600" cy="365125"/>
          </a:xfrm>
        </p:spPr>
        <p:txBody>
          <a:bodyPr/>
          <a:lstStyle>
            <a:lvl1pPr>
              <a:defRPr/>
            </a:lvl1pPr>
          </a:lstStyle>
          <a:p>
            <a:pPr>
              <a:defRPr/>
            </a:pPr>
            <a:fld id="{B61F6788-EC0A-41B7-A5EA-170B33DB1CE4}" type="slidenum">
              <a:rPr lang="ru-RU" altLang="ru-RU"/>
              <a:pPr>
                <a:defRPr/>
              </a:pPr>
              <a:t>‹#›</a:t>
            </a:fld>
            <a:endParaRPr lang="ru-RU" altLang="ru-RU"/>
          </a:p>
        </p:txBody>
      </p:sp>
    </p:spTree>
    <p:extLst>
      <p:ext uri="{BB962C8B-B14F-4D97-AF65-F5344CB8AC3E}">
        <p14:creationId xmlns:p14="http://schemas.microsoft.com/office/powerpoint/2010/main" val="34356750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9CEAFA8-11E7-4A72-A4D2-987AF1FD19F9}" type="datetime1">
              <a:rPr lang="ru-RU" smtClean="0">
                <a:solidFill>
                  <a:prstClr val="black">
                    <a:tint val="75000"/>
                  </a:prstClr>
                </a:solidFill>
              </a:rPr>
              <a:pPr>
                <a:defRPr/>
              </a:pPr>
              <a:t>29.08.2019</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a:xfrm>
            <a:off x="7010400" y="6492905"/>
            <a:ext cx="2133600" cy="365125"/>
          </a:xfrm>
        </p:spPr>
        <p:txBody>
          <a:bodyPr/>
          <a:lstStyle>
            <a:lvl1pPr>
              <a:defRPr/>
            </a:lvl1pPr>
          </a:lstStyle>
          <a:p>
            <a:pPr>
              <a:defRPr/>
            </a:pPr>
            <a:fld id="{10291343-BADB-4795-9224-FCC2E5CBE28D}" type="slidenum">
              <a:rPr lang="ru-RU" altLang="ru-RU"/>
              <a:pPr>
                <a:defRPr/>
              </a:pPr>
              <a:t>‹#›</a:t>
            </a:fld>
            <a:endParaRPr lang="ru-RU" altLang="ru-RU"/>
          </a:p>
        </p:txBody>
      </p:sp>
    </p:spTree>
    <p:extLst>
      <p:ext uri="{BB962C8B-B14F-4D97-AF65-F5344CB8AC3E}">
        <p14:creationId xmlns:p14="http://schemas.microsoft.com/office/powerpoint/2010/main" val="46009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020997D-CAF4-417F-8E08-2CE31A7F7275}" type="datetime1">
              <a:rPr lang="ru-RU" smtClean="0">
                <a:solidFill>
                  <a:prstClr val="black">
                    <a:tint val="75000"/>
                  </a:prstClr>
                </a:solidFill>
              </a: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1A170855-CE90-4663-848A-971F9DD59B34}" type="datetime1">
              <a:rPr lang="ru-RU" smtClean="0">
                <a:solidFill>
                  <a:prstClr val="black">
                    <a:tint val="75000"/>
                  </a:prstClr>
                </a:solidFill>
              </a:rPr>
              <a:pPr>
                <a:defRPr/>
              </a:pPr>
              <a:t>29.08.2019</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a:xfrm>
            <a:off x="7010400" y="6492905"/>
            <a:ext cx="2133600" cy="365125"/>
          </a:xfrm>
        </p:spPr>
        <p:txBody>
          <a:bodyPr/>
          <a:lstStyle>
            <a:lvl1pPr>
              <a:defRPr/>
            </a:lvl1pPr>
          </a:lstStyle>
          <a:p>
            <a:pPr>
              <a:defRPr/>
            </a:pPr>
            <a:fld id="{8F24BC47-DA71-4886-B1FF-A4E08AF030BF}" type="slidenum">
              <a:rPr lang="ru-RU" altLang="ru-RU"/>
              <a:pPr>
                <a:defRPr/>
              </a:pPr>
              <a:t>‹#›</a:t>
            </a:fld>
            <a:endParaRPr lang="ru-RU" altLang="ru-RU"/>
          </a:p>
        </p:txBody>
      </p:sp>
    </p:spTree>
    <p:extLst>
      <p:ext uri="{BB962C8B-B14F-4D97-AF65-F5344CB8AC3E}">
        <p14:creationId xmlns:p14="http://schemas.microsoft.com/office/powerpoint/2010/main" val="2042291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2" y="273050"/>
            <a:ext cx="3008313" cy="1162050"/>
          </a:xfrm>
        </p:spPr>
        <p:txBody>
          <a:bodyPr anchor="b"/>
          <a:lstStyle>
            <a:lvl1pPr algn="l">
              <a:defRPr sz="1500" b="1"/>
            </a:lvl1pPr>
          </a:lstStyle>
          <a:p>
            <a:r>
              <a:rPr lang="ru-RU" smtClean="0"/>
              <a:t>Образец заголовка</a:t>
            </a:r>
            <a:endParaRPr lang="ru-RU"/>
          </a:p>
        </p:txBody>
      </p:sp>
      <p:sp>
        <p:nvSpPr>
          <p:cNvPr id="3" name="Объект 2"/>
          <p:cNvSpPr>
            <a:spLocks noGrp="1"/>
          </p:cNvSpPr>
          <p:nvPr>
            <p:ph idx="1"/>
          </p:nvPr>
        </p:nvSpPr>
        <p:spPr>
          <a:xfrm>
            <a:off x="3575050" y="273053"/>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2" y="1435103"/>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7BB9CF31-3E92-477F-9557-F4115913F73E}" type="datetime1">
              <a:rPr lang="ru-RU" smtClean="0">
                <a:solidFill>
                  <a:prstClr val="black">
                    <a:tint val="75000"/>
                  </a:prstClr>
                </a:solidFill>
              </a:rPr>
              <a:pPr>
                <a:defRPr/>
              </a:pPr>
              <a:t>29.08.2019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36768DF2-E80E-4122-BEA0-1DB5CEC1A992}" type="slidenum">
              <a:rPr lang="ru-RU" altLang="ru-RU"/>
              <a:pPr>
                <a:defRPr/>
              </a:pPr>
              <a:t>‹#›</a:t>
            </a:fld>
            <a:endParaRPr lang="ru-RU" altLang="ru-RU"/>
          </a:p>
        </p:txBody>
      </p:sp>
    </p:spTree>
    <p:extLst>
      <p:ext uri="{BB962C8B-B14F-4D97-AF65-F5344CB8AC3E}">
        <p14:creationId xmlns:p14="http://schemas.microsoft.com/office/powerpoint/2010/main" val="22517908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15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67F7888-56A6-4337-9901-C35AB2490926}" type="datetime1">
              <a:rPr lang="ru-RU" smtClean="0">
                <a:solidFill>
                  <a:prstClr val="black">
                    <a:tint val="75000"/>
                  </a:prstClr>
                </a:solidFill>
              </a:rPr>
              <a:pPr>
                <a:defRPr/>
              </a:pPr>
              <a:t>29.08.2019</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259241A9-3314-4A7A-BD57-0BB1E710AEC0}" type="slidenum">
              <a:rPr lang="ru-RU" altLang="ru-RU"/>
              <a:pPr>
                <a:defRPr/>
              </a:pPr>
              <a:t>‹#›</a:t>
            </a:fld>
            <a:endParaRPr lang="ru-RU" altLang="ru-RU"/>
          </a:p>
        </p:txBody>
      </p:sp>
    </p:spTree>
    <p:extLst>
      <p:ext uri="{BB962C8B-B14F-4D97-AF65-F5344CB8AC3E}">
        <p14:creationId xmlns:p14="http://schemas.microsoft.com/office/powerpoint/2010/main" val="22170586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6F2D8D9-5AC6-4058-9F46-6EB66ADC380F}"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4800E448-E4E1-4DA3-B643-F8F293E87AD7}" type="slidenum">
              <a:rPr lang="ru-RU" altLang="ru-RU"/>
              <a:pPr>
                <a:defRPr/>
              </a:pPr>
              <a:t>‹#›</a:t>
            </a:fld>
            <a:endParaRPr lang="ru-RU" altLang="ru-RU"/>
          </a:p>
        </p:txBody>
      </p:sp>
    </p:spTree>
    <p:extLst>
      <p:ext uri="{BB962C8B-B14F-4D97-AF65-F5344CB8AC3E}">
        <p14:creationId xmlns:p14="http://schemas.microsoft.com/office/powerpoint/2010/main" val="6228956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6A3688A-7BAF-42B1-B301-76DCF00A1655}"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222A0499-9FBB-42B5-B74C-F7D6C1E8B712}" type="slidenum">
              <a:rPr lang="ru-RU" altLang="ru-RU"/>
              <a:pPr>
                <a:defRPr/>
              </a:pPr>
              <a:t>‹#›</a:t>
            </a:fld>
            <a:endParaRPr lang="ru-RU" altLang="ru-RU"/>
          </a:p>
        </p:txBody>
      </p:sp>
    </p:spTree>
    <p:extLst>
      <p:ext uri="{BB962C8B-B14F-4D97-AF65-F5344CB8AC3E}">
        <p14:creationId xmlns:p14="http://schemas.microsoft.com/office/powerpoint/2010/main" val="4785077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YS">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11273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10" y="128588"/>
            <a:ext cx="8226425" cy="1433512"/>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10" y="1600200"/>
            <a:ext cx="8226425" cy="4522788"/>
          </a:xfrm>
        </p:spPr>
        <p:txBody>
          <a:bodyPr/>
          <a:lstStyle/>
          <a:p>
            <a:pPr lvl="0"/>
            <a:endParaRPr lang="ru-RU" noProof="0" dirty="0" smtClean="0"/>
          </a:p>
        </p:txBody>
      </p:sp>
      <p:sp>
        <p:nvSpPr>
          <p:cNvPr id="4" name="Дата 3"/>
          <p:cNvSpPr>
            <a:spLocks noGrp="1"/>
          </p:cNvSpPr>
          <p:nvPr>
            <p:ph type="dt" sz="half" idx="10"/>
          </p:nvPr>
        </p:nvSpPr>
        <p:spPr/>
        <p:txBody>
          <a:bodyPr/>
          <a:lstStyle>
            <a:lvl1pPr>
              <a:defRPr/>
            </a:lvl1pPr>
          </a:lstStyle>
          <a:p>
            <a:pPr>
              <a:defRPr/>
            </a:pPr>
            <a:fld id="{BF318A57-BB82-452C-BFE9-DE9819647042}"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fld id="{E52BE291-675A-469F-BD9A-03A7BE871F87}" type="slidenum">
              <a:rPr lang="ru-RU" altLang="ru-RU"/>
              <a:pPr/>
              <a:t>‹#›</a:t>
            </a:fld>
            <a:endParaRPr lang="ru-RU" altLang="ru-RU"/>
          </a:p>
        </p:txBody>
      </p:sp>
    </p:spTree>
    <p:extLst>
      <p:ext uri="{BB962C8B-B14F-4D97-AF65-F5344CB8AC3E}">
        <p14:creationId xmlns:p14="http://schemas.microsoft.com/office/powerpoint/2010/main" val="38494708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17" name="Нижний колонтитул 16"/>
          <p:cNvSpPr>
            <a:spLocks noGrp="1"/>
          </p:cNvSpPr>
          <p:nvPr>
            <p:ph type="ftr" sz="quarter" idx="11"/>
          </p:nvPr>
        </p:nvSpPr>
        <p:spPr/>
        <p:txBody>
          <a:bodyPr/>
          <a:lstStyle/>
          <a:p>
            <a:endParaRPr lang="ru-RU">
              <a:solidFill>
                <a:srgbClr val="696464"/>
              </a:solidFill>
            </a:endParaRPr>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B19B0651-EE4F-4900-A07F-96A6BFA9D0F0}"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extLst>
      <p:ext uri="{BB962C8B-B14F-4D97-AF65-F5344CB8AC3E}">
        <p14:creationId xmlns:p14="http://schemas.microsoft.com/office/powerpoint/2010/main" val="2798765386"/>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5" name="Нижний колонтитул 4"/>
          <p:cNvSpPr>
            <a:spLocks noGrp="1"/>
          </p:cNvSpPr>
          <p:nvPr>
            <p:ph type="ftr" sz="quarter" idx="11"/>
          </p:nvPr>
        </p:nvSpPr>
        <p:spPr/>
        <p:txBody>
          <a:bodyPr/>
          <a:lstStyle/>
          <a:p>
            <a:endParaRPr lang="ru-RU">
              <a:solidFill>
                <a:srgbClr val="696464"/>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
        <p:nvSpPr>
          <p:cNvPr id="8" name="Объект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extLst>
      <p:ext uri="{BB962C8B-B14F-4D97-AF65-F5344CB8AC3E}">
        <p14:creationId xmlns:p14="http://schemas.microsoft.com/office/powerpoint/2010/main" val="23379758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solidFill>
                <a:srgbClr val="696464"/>
              </a:solidFill>
            </a:endParaRPr>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Номер слайда 5"/>
          <p:cNvSpPr>
            <a:spLocks noGrp="1"/>
          </p:cNvSpPr>
          <p:nvPr>
            <p:ph type="sldNum" sz="quarter" idx="12"/>
          </p:nvPr>
        </p:nvSpPr>
        <p:spPr>
          <a:xfrm>
            <a:off x="146304" y="6208776"/>
            <a:ext cx="457200" cy="457200"/>
          </a:xfrm>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1508444549"/>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56675A-1CE1-4598-AA2C-458FA9A998DB}" type="datetime1">
              <a:rPr lang="ru-RU" smtClean="0">
                <a:solidFill>
                  <a:prstClr val="black">
                    <a:tint val="75000"/>
                  </a:prstClr>
                </a:solidFill>
              </a:rPr>
              <a:pPr/>
              <a:t>29.08.2019</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6" name="Нижний колонтитул 5"/>
          <p:cNvSpPr>
            <a:spLocks noGrp="1"/>
          </p:cNvSpPr>
          <p:nvPr>
            <p:ph type="ftr" sz="quarter" idx="11"/>
          </p:nvPr>
        </p:nvSpPr>
        <p:spPr/>
        <p:txBody>
          <a:bodyPr/>
          <a:lstStyle/>
          <a:p>
            <a:endParaRPr lang="ru-RU">
              <a:solidFill>
                <a:srgbClr val="696464"/>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9" name="Объект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extLst>
      <p:ext uri="{BB962C8B-B14F-4D97-AF65-F5344CB8AC3E}">
        <p14:creationId xmlns:p14="http://schemas.microsoft.com/office/powerpoint/2010/main" val="20337524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8" name="Нижний колонтитул 7"/>
          <p:cNvSpPr>
            <a:spLocks noGrp="1"/>
          </p:cNvSpPr>
          <p:nvPr>
            <p:ph type="ftr" sz="quarter" idx="11"/>
          </p:nvPr>
        </p:nvSpPr>
        <p:spPr/>
        <p:txBody>
          <a:bodyPr/>
          <a:lstStyle/>
          <a:p>
            <a:endParaRPr lang="ru-RU">
              <a:solidFill>
                <a:srgbClr val="696464"/>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extLst>
      <p:ext uri="{BB962C8B-B14F-4D97-AF65-F5344CB8AC3E}">
        <p14:creationId xmlns:p14="http://schemas.microsoft.com/office/powerpoint/2010/main" val="192425355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4" name="Нижний колонтитул 3"/>
          <p:cNvSpPr>
            <a:spLocks noGrp="1"/>
          </p:cNvSpPr>
          <p:nvPr>
            <p:ph type="ftr" sz="quarter" idx="11"/>
          </p:nvPr>
        </p:nvSpPr>
        <p:spPr/>
        <p:txBody>
          <a:bodyPr/>
          <a:lstStyle/>
          <a:p>
            <a:endParaRPr lang="ru-RU">
              <a:solidFill>
                <a:srgbClr val="696464"/>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2961772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3" name="Нижний колонтитул 2"/>
          <p:cNvSpPr>
            <a:spLocks noGrp="1"/>
          </p:cNvSpPr>
          <p:nvPr>
            <p:ph type="ftr" sz="quarter" idx="11"/>
          </p:nvPr>
        </p:nvSpPr>
        <p:spPr/>
        <p:txBody>
          <a:bodyPr/>
          <a:lstStyle/>
          <a:p>
            <a:endParaRPr lang="ru-RU">
              <a:solidFill>
                <a:srgbClr val="696464"/>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318691152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6" name="Нижний колонтитул 5"/>
          <p:cNvSpPr>
            <a:spLocks noGrp="1"/>
          </p:cNvSpPr>
          <p:nvPr>
            <p:ph type="ftr" sz="quarter" idx="11"/>
          </p:nvPr>
        </p:nvSpPr>
        <p:spPr/>
        <p:txBody>
          <a:bodyPr/>
          <a:lstStyle/>
          <a:p>
            <a:endParaRPr lang="ru-RU">
              <a:solidFill>
                <a:srgbClr val="696464"/>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
        <p:nvSpPr>
          <p:cNvPr id="11" name="Объект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extLst>
      <p:ext uri="{BB962C8B-B14F-4D97-AF65-F5344CB8AC3E}">
        <p14:creationId xmlns:p14="http://schemas.microsoft.com/office/powerpoint/2010/main" val="37774480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solidFill>
                <a:srgbClr val="696464"/>
              </a:solidFill>
            </a:endParaRPr>
          </a:p>
        </p:txBody>
      </p:sp>
      <p:sp>
        <p:nvSpPr>
          <p:cNvPr id="7" name="Номер слайда 6"/>
          <p:cNvSpPr>
            <a:spLocks noGrp="1"/>
          </p:cNvSpPr>
          <p:nvPr>
            <p:ph type="sldNum" sz="quarter" idx="12"/>
          </p:nvPr>
        </p:nvSpPr>
        <p:spPr>
          <a:xfrm>
            <a:off x="146304" y="6208776"/>
            <a:ext cx="457200" cy="457200"/>
          </a:xfrm>
        </p:spPr>
        <p:txBody>
          <a:bodyPr/>
          <a:lstStyle/>
          <a:p>
            <a:fld id="{B19B0651-EE4F-4900-A07F-96A6BFA9D0F0}"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extLst>
      <p:ext uri="{BB962C8B-B14F-4D97-AF65-F5344CB8AC3E}">
        <p14:creationId xmlns:p14="http://schemas.microsoft.com/office/powerpoint/2010/main" val="14656905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5" name="Нижний колонтитул 4"/>
          <p:cNvSpPr>
            <a:spLocks noGrp="1"/>
          </p:cNvSpPr>
          <p:nvPr>
            <p:ph type="ftr" sz="quarter" idx="11"/>
          </p:nvPr>
        </p:nvSpPr>
        <p:spPr/>
        <p:txBody>
          <a:bodyPr/>
          <a:lstStyle/>
          <a:p>
            <a:endParaRPr lang="ru-RU">
              <a:solidFill>
                <a:srgbClr val="696464"/>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23169983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5" name="Нижний колонтитул 4"/>
          <p:cNvSpPr>
            <a:spLocks noGrp="1"/>
          </p:cNvSpPr>
          <p:nvPr>
            <p:ph type="ftr" sz="quarter" idx="11"/>
          </p:nvPr>
        </p:nvSpPr>
        <p:spPr/>
        <p:txBody>
          <a:bodyPr/>
          <a:lstStyle/>
          <a:p>
            <a:endParaRPr lang="ru-RU">
              <a:solidFill>
                <a:srgbClr val="696464"/>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extLst>
      <p:ext uri="{BB962C8B-B14F-4D97-AF65-F5344CB8AC3E}">
        <p14:creationId xmlns:p14="http://schemas.microsoft.com/office/powerpoint/2010/main" val="42302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FECA85C-69AB-4BF3-8325-3CF74E025D1D}" type="datetime1">
              <a:rPr lang="ru-RU" smtClean="0">
                <a:solidFill>
                  <a:prstClr val="black">
                    <a:tint val="75000"/>
                  </a:prstClr>
                </a:solidFill>
              </a:rPr>
              <a:pPr/>
              <a:t>29.08.2019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94BFAB6-63BF-41D3-9067-4A7022972A0F}" type="datetime1">
              <a:rPr lang="ru-RU" smtClean="0">
                <a:solidFill>
                  <a:prstClr val="black">
                    <a:tint val="75000"/>
                  </a:prstClr>
                </a:solidFill>
              </a:rPr>
              <a:pPr/>
              <a:t>29.08.2019</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7CAC8AF-3CEC-48A7-9BB7-7C4239DC1867}" type="datetime1">
              <a:rPr lang="ru-RU" smtClean="0">
                <a:solidFill>
                  <a:prstClr val="black">
                    <a:tint val="75000"/>
                  </a:prstClr>
                </a:solidFill>
              </a:rPr>
              <a:pPr/>
              <a:t>29.08.2019</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51B96BF-A9D5-4A04-8F0C-D6487065042A}" type="datetime1">
              <a:rPr lang="ru-RU" smtClean="0">
                <a:solidFill>
                  <a:prstClr val="black">
                    <a:tint val="75000"/>
                  </a:prstClr>
                </a:solidFill>
              </a:rPr>
              <a:pPr/>
              <a:t>29.08.2019</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9CDE058-5994-4F44-8D83-3D8820A2BFAB}" type="datetime1">
              <a:rPr lang="ru-RU" smtClean="0">
                <a:solidFill>
                  <a:prstClr val="black">
                    <a:tint val="75000"/>
                  </a:prstClr>
                </a:solidFill>
              </a:rPr>
              <a:pPr/>
              <a:t>29.08.2019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3DFF3B-1CAD-403C-872C-78FED5C8A165}" type="datetime1">
              <a:rPr lang="ru-RU" smtClean="0">
                <a:solidFill>
                  <a:prstClr val="black">
                    <a:tint val="75000"/>
                  </a:prstClr>
                </a:solidFill>
              </a:rPr>
              <a:pPr/>
              <a:t>29.08.2019</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725C68B6-61C2-468F-89AB-4B9F7531AA68}" type="slidenum">
              <a:rPr lang="ru-RU" smtClean="0">
                <a:solidFill>
                  <a:prstClr val="black">
                    <a:tint val="75000"/>
                  </a:prstClr>
                </a:solidFill>
              </a:rPr>
              <a:pPr/>
              <a:t>‹#›</a:t>
            </a:fld>
            <a:endParaRPr lang="ru-RU">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92CEC2-8647-46A2-B9AE-72831A1FEA83}" type="datetime1">
              <a:rPr lang="ru-RU" smtClean="0"/>
              <a:pPr/>
              <a:t>29.08.2019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F0E1E-1284-41BE-966F-78DEF88CC8DE}"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538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8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cs typeface="+mn-cs"/>
              </a:defRPr>
            </a:lvl1pPr>
          </a:lstStyle>
          <a:p>
            <a:pPr>
              <a:defRPr/>
            </a:pPr>
            <a:fld id="{B97CB77D-E8AF-40C1-98C4-9EF2E5B6D57C}" type="datetime1">
              <a:rPr lang="ru-RU" smtClean="0">
                <a:solidFill>
                  <a:prstClr val="black">
                    <a:tint val="75000"/>
                  </a:prstClr>
                </a:solidFill>
              </a:rPr>
              <a:pPr>
                <a:defRPr/>
              </a:pPr>
              <a:t>29.08.2019</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8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cs typeface="+mn-cs"/>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8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pPr fontAlgn="base">
              <a:spcBef>
                <a:spcPct val="0"/>
              </a:spcBef>
              <a:spcAft>
                <a:spcPct val="0"/>
              </a:spcAft>
              <a:defRPr/>
            </a:pPr>
            <a:fld id="{1DB5050E-7BE7-4D84-BB74-A43EF13B50B4}" type="slidenum">
              <a:rPr lang="ru-RU" altLang="ru-RU">
                <a:cs typeface="Arial" panose="020B0604020202020204" pitchFamily="34" charset="0"/>
              </a:rPr>
              <a:pPr fontAlgn="base">
                <a:spcBef>
                  <a:spcPct val="0"/>
                </a:spcBef>
                <a:spcAft>
                  <a:spcPct val="0"/>
                </a:spcAft>
                <a:defRPr/>
              </a:pPr>
              <a:t>‹#›</a:t>
            </a:fld>
            <a:endParaRPr lang="ru-RU" altLang="ru-RU">
              <a:cs typeface="Arial" panose="020B0604020202020204" pitchFamily="34" charset="0"/>
            </a:endParaRPr>
          </a:p>
        </p:txBody>
      </p:sp>
    </p:spTree>
    <p:extLst>
      <p:ext uri="{BB962C8B-B14F-4D97-AF65-F5344CB8AC3E}">
        <p14:creationId xmlns:p14="http://schemas.microsoft.com/office/powerpoint/2010/main" val="309606690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Lst>
  <p:hf hdr="0" ftr="0" dt="0"/>
  <p:txStyles>
    <p:titleStyle>
      <a:lvl1pPr algn="l" rtl="0" eaLnBrk="0" fontAlgn="base" hangingPunct="0">
        <a:spcBef>
          <a:spcPct val="0"/>
        </a:spcBef>
        <a:spcAft>
          <a:spcPct val="0"/>
        </a:spcAft>
        <a:defRPr sz="2800" kern="1200">
          <a:solidFill>
            <a:srgbClr val="C00000"/>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ru-RU"/>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4C71EC6-210F-42DE-9C53-41977AD35B3D}" type="datetimeFigureOut">
              <a:rPr lang="ru-RU" smtClean="0">
                <a:solidFill>
                  <a:srgbClr val="696464"/>
                </a:solidFill>
              </a:rPr>
              <a:pPr/>
              <a:t>29.08.2019</a:t>
            </a:fld>
            <a:endParaRPr lang="ru-RU">
              <a:solidFill>
                <a:srgbClr val="696464"/>
              </a:solidFill>
            </a:endParaRPr>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solidFill>
                <a:srgbClr val="696464"/>
              </a:solidFill>
            </a:endParaRPr>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9B0651-EE4F-4900-A07F-96A6BFA9D0F0}" type="slidenum">
              <a:rPr lang="ru-RU" smtClean="0"/>
              <a:pPr/>
              <a:t>‹#›</a:t>
            </a:fld>
            <a:endParaRPr lang="ru-RU"/>
          </a:p>
        </p:txBody>
      </p:sp>
    </p:spTree>
    <p:extLst>
      <p:ext uri="{BB962C8B-B14F-4D97-AF65-F5344CB8AC3E}">
        <p14:creationId xmlns:p14="http://schemas.microsoft.com/office/powerpoint/2010/main" val="271575883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10.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chart" Target="../charts/chart6.xml"/><Relationship Id="rId1" Type="http://schemas.openxmlformats.org/officeDocument/2006/relationships/slideLayout" Target="../slideLayouts/slideLayout2.xml"/><Relationship Id="rId6" Type="http://schemas.openxmlformats.org/officeDocument/2006/relationships/chart" Target="../charts/chart7.xml"/><Relationship Id="rId5" Type="http://schemas.openxmlformats.org/officeDocument/2006/relationships/image" Target="../media/image12.jpeg"/><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chart" Target="../charts/chart8.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6" Type="http://schemas.openxmlformats.org/officeDocument/2006/relationships/chart" Target="../charts/chart18.xml"/><Relationship Id="rId5" Type="http://schemas.openxmlformats.org/officeDocument/2006/relationships/chart" Target="../charts/chart17.xml"/><Relationship Id="rId4" Type="http://schemas.openxmlformats.org/officeDocument/2006/relationships/chart" Target="../charts/chart16.xml"/></Relationships>
</file>

<file path=ppt/slides/_rels/slide26.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chart" Target="../charts/chart22.xml"/><Relationship Id="rId5" Type="http://schemas.openxmlformats.org/officeDocument/2006/relationships/chart" Target="../charts/chart21.xml"/><Relationship Id="rId4" Type="http://schemas.openxmlformats.org/officeDocument/2006/relationships/chart" Target="../charts/chart2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diagramLayout" Target="../diagrams/layout1.xml"/><Relationship Id="rId7" Type="http://schemas.openxmlformats.org/officeDocument/2006/relationships/image" Target="../media/image9.gi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chart" Target="../charts/chart1.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3786" y="1817440"/>
            <a:ext cx="8870828" cy="4419872"/>
          </a:xfrm>
        </p:spPr>
        <p:txBody>
          <a:bodyPr>
            <a:normAutofit/>
          </a:bodyPr>
          <a:lstStyle/>
          <a:p>
            <a:r>
              <a:rPr lang="ru-RU" b="1" dirty="0">
                <a:solidFill>
                  <a:srgbClr val="0000CC"/>
                </a:solidFill>
              </a:rPr>
              <a:t> </a:t>
            </a:r>
            <a:r>
              <a:rPr lang="ru-RU" b="1" dirty="0" smtClean="0">
                <a:solidFill>
                  <a:srgbClr val="0000CC"/>
                </a:solidFill>
                <a:latin typeface="Times New Roman" pitchFamily="18" charset="0"/>
                <a:cs typeface="Times New Roman" pitchFamily="18" charset="0"/>
              </a:rPr>
              <a:t>Результаты исследования </a:t>
            </a:r>
            <a:br>
              <a:rPr lang="ru-RU" b="1" dirty="0" smtClean="0">
                <a:solidFill>
                  <a:srgbClr val="0000CC"/>
                </a:solidFill>
                <a:latin typeface="Times New Roman" pitchFamily="18" charset="0"/>
                <a:cs typeface="Times New Roman" pitchFamily="18" charset="0"/>
              </a:rPr>
            </a:br>
            <a:r>
              <a:rPr lang="ru-RU" b="1" dirty="0" smtClean="0">
                <a:solidFill>
                  <a:srgbClr val="0000CC"/>
                </a:solidFill>
                <a:latin typeface="Times New Roman" pitchFamily="18" charset="0"/>
                <a:cs typeface="Times New Roman" pitchFamily="18" charset="0"/>
              </a:rPr>
              <a:t>оценки качества образования </a:t>
            </a:r>
            <a:br>
              <a:rPr lang="ru-RU" b="1" dirty="0" smtClean="0">
                <a:solidFill>
                  <a:srgbClr val="0000CC"/>
                </a:solidFill>
                <a:latin typeface="Times New Roman" pitchFamily="18" charset="0"/>
                <a:cs typeface="Times New Roman" pitchFamily="18" charset="0"/>
              </a:rPr>
            </a:br>
            <a:r>
              <a:rPr lang="ru-RU" b="1" dirty="0" smtClean="0">
                <a:solidFill>
                  <a:srgbClr val="0000CC"/>
                </a:solidFill>
                <a:latin typeface="Times New Roman" pitchFamily="18" charset="0"/>
                <a:cs typeface="Times New Roman" pitchFamily="18" charset="0"/>
              </a:rPr>
              <a:t>за 2018-2019 учебный год</a:t>
            </a:r>
            <a:r>
              <a:rPr lang="ru-RU" b="1" dirty="0" smtClean="0">
                <a:solidFill>
                  <a:srgbClr val="002060"/>
                </a:solidFill>
                <a:latin typeface="Times New Roman" pitchFamily="18" charset="0"/>
                <a:cs typeface="Times New Roman" pitchFamily="18" charset="0"/>
              </a:rPr>
              <a:t/>
            </a:r>
            <a:br>
              <a:rPr lang="ru-RU" b="1" dirty="0" smtClean="0">
                <a:solidFill>
                  <a:srgbClr val="002060"/>
                </a:solidFill>
                <a:latin typeface="Times New Roman" pitchFamily="18" charset="0"/>
                <a:cs typeface="Times New Roman" pitchFamily="18" charset="0"/>
              </a:rPr>
            </a:br>
            <a:r>
              <a:rPr lang="ru-RU" sz="2000" b="1" dirty="0" smtClean="0">
                <a:solidFill>
                  <a:srgbClr val="002060"/>
                </a:solidFill>
              </a:rPr>
              <a:t/>
            </a:r>
            <a:br>
              <a:rPr lang="ru-RU" sz="2000" b="1" dirty="0" smtClean="0">
                <a:solidFill>
                  <a:srgbClr val="002060"/>
                </a:solidFill>
              </a:rPr>
            </a:br>
            <a:r>
              <a:rPr lang="ru-RU" sz="2700" b="1" dirty="0" smtClean="0">
                <a:solidFill>
                  <a:srgbClr val="002060"/>
                </a:solidFill>
                <a:latin typeface="Times New Roman" pitchFamily="18" charset="0"/>
                <a:cs typeface="Times New Roman" pitchFamily="18" charset="0"/>
              </a:rPr>
              <a:t>Нина Ивановна Юрлова, </a:t>
            </a:r>
            <a:br>
              <a:rPr lang="ru-RU" sz="2700" b="1" dirty="0" smtClean="0">
                <a:solidFill>
                  <a:srgbClr val="002060"/>
                </a:solidFill>
                <a:latin typeface="Times New Roman" pitchFamily="18" charset="0"/>
                <a:cs typeface="Times New Roman" pitchFamily="18" charset="0"/>
              </a:rPr>
            </a:br>
            <a:r>
              <a:rPr lang="ru-RU" sz="2700" dirty="0" smtClean="0">
                <a:solidFill>
                  <a:srgbClr val="002060"/>
                </a:solidFill>
                <a:latin typeface="Times New Roman" pitchFamily="18" charset="0"/>
                <a:cs typeface="Times New Roman" pitchFamily="18" charset="0"/>
              </a:rPr>
              <a:t>заместитель начальника МКУ «Управление образования администрации Карагайского муниципального  района»</a:t>
            </a:r>
            <a:r>
              <a:rPr lang="ru-RU" dirty="0"/>
              <a:t/>
            </a:r>
            <a:br>
              <a:rPr lang="ru-RU" dirty="0"/>
            </a:br>
            <a:endParaRPr lang="ru-RU" dirty="0"/>
          </a:p>
        </p:txBody>
      </p:sp>
      <p:sp>
        <p:nvSpPr>
          <p:cNvPr id="5" name="Прямоугольник 4"/>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pic>
        <p:nvPicPr>
          <p:cNvPr id="4"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6"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sp>
        <p:nvSpPr>
          <p:cNvPr id="7" name="Номер слайда 6"/>
          <p:cNvSpPr>
            <a:spLocks noGrp="1"/>
          </p:cNvSpPr>
          <p:nvPr>
            <p:ph type="sldNum" sz="quarter" idx="12"/>
          </p:nvPr>
        </p:nvSpPr>
        <p:spPr>
          <a:xfrm>
            <a:off x="7010400" y="6381328"/>
            <a:ext cx="2133600" cy="365125"/>
          </a:xfrm>
        </p:spPr>
        <p:txBody>
          <a:bodyPr/>
          <a:lstStyle/>
          <a:p>
            <a:fld id="{725C68B6-61C2-468F-89AB-4B9F7531AA68}" type="slidenum">
              <a:rPr lang="ru-RU" smtClean="0">
                <a:solidFill>
                  <a:prstClr val="black">
                    <a:tint val="75000"/>
                  </a:prstClr>
                </a:solidFill>
              </a:rPr>
              <a:pPr/>
              <a:t>1</a:t>
            </a:fld>
            <a:endParaRPr lang="ru-RU">
              <a:solidFill>
                <a:prstClr val="black">
                  <a:tint val="75000"/>
                </a:prstClr>
              </a:solidFill>
            </a:endParaRPr>
          </a:p>
        </p:txBody>
      </p:sp>
    </p:spTree>
    <p:extLst>
      <p:ext uri="{BB962C8B-B14F-4D97-AF65-F5344CB8AC3E}">
        <p14:creationId xmlns:p14="http://schemas.microsoft.com/office/powerpoint/2010/main" val="3331837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p>
        </p:txBody>
      </p:sp>
      <p:sp>
        <p:nvSpPr>
          <p:cNvPr id="5" name="Объект 1"/>
          <p:cNvSpPr txBox="1">
            <a:spLocks noGrp="1"/>
          </p:cNvSpPr>
          <p:nvPr>
            <p:ph idx="1"/>
          </p:nvPr>
        </p:nvSpPr>
        <p:spPr>
          <a:xfrm>
            <a:off x="0" y="1052736"/>
            <a:ext cx="9144000" cy="5805264"/>
          </a:xfrm>
          <a:prstGeom prst="rect">
            <a:avLst/>
          </a:prstGeom>
        </p:spPr>
        <p:txBody>
          <a:bodyPr vert="horz" lIns="91440" tIns="45720" rIns="91440" bIns="45720"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ru-RU" dirty="0" smtClean="0"/>
              <a:t> </a:t>
            </a:r>
          </a:p>
          <a:p>
            <a:pPr>
              <a:buNone/>
            </a:pPr>
            <a:endParaRPr kumimoji="0" lang="ru-RU" sz="2000" b="1" i="0" u="none" strike="noStrike" kern="1200" cap="none" spc="50" normalizeH="0" baseline="0" noProof="0" dirty="0" smtClean="0">
              <a:ln w="11430"/>
              <a:solidFill>
                <a:srgbClr val="002060"/>
              </a:solidFill>
              <a:effectLst>
                <a:outerShdw blurRad="76200" dist="50800" dir="5400000" algn="tl" rotWithShape="0">
                  <a:srgbClr val="000000">
                    <a:alpha val="65000"/>
                  </a:srgbClr>
                </a:outerShdw>
              </a:effectLst>
              <a:uLnTx/>
              <a:uFillTx/>
              <a:latin typeface="+mn-lt"/>
              <a:ea typeface="+mn-ea"/>
              <a:cs typeface="+mn-cs"/>
            </a:endParaRPr>
          </a:p>
        </p:txBody>
      </p:sp>
      <p:sp>
        <p:nvSpPr>
          <p:cNvPr id="13" name="Прямоугольник 12"/>
          <p:cNvSpPr/>
          <p:nvPr/>
        </p:nvSpPr>
        <p:spPr>
          <a:xfrm>
            <a:off x="928662" y="2000240"/>
            <a:ext cx="7358114" cy="3785652"/>
          </a:xfrm>
          <a:prstGeom prst="rect">
            <a:avLst/>
          </a:prstGeom>
        </p:spPr>
        <p:txBody>
          <a:bodyPr wrap="square">
            <a:spAutoFit/>
          </a:bodyPr>
          <a:lstStyle/>
          <a:p>
            <a:pPr algn="ctr"/>
            <a:r>
              <a:rPr lang="ru-RU" sz="2800" b="1" dirty="0" smtClean="0">
                <a:solidFill>
                  <a:srgbClr val="003399"/>
                </a:solidFill>
                <a:latin typeface="Times New Roman" pitchFamily="18" charset="0"/>
                <a:cs typeface="Times New Roman" pitchFamily="18" charset="0"/>
              </a:rPr>
              <a:t>Аттестат с отличием получили </a:t>
            </a:r>
          </a:p>
          <a:p>
            <a:pPr algn="ctr"/>
            <a:r>
              <a:rPr lang="ru-RU" sz="2800" b="1" dirty="0" smtClean="0">
                <a:solidFill>
                  <a:srgbClr val="003399"/>
                </a:solidFill>
                <a:latin typeface="Times New Roman" pitchFamily="18" charset="0"/>
                <a:cs typeface="Times New Roman" pitchFamily="18" charset="0"/>
              </a:rPr>
              <a:t>7 выпускников:</a:t>
            </a:r>
          </a:p>
          <a:p>
            <a:pPr algn="ctr"/>
            <a:endParaRPr lang="ru-RU" sz="800" b="1" dirty="0" smtClean="0">
              <a:solidFill>
                <a:srgbClr val="003399"/>
              </a:solidFill>
              <a:latin typeface="Times New Roman" pitchFamily="18" charset="0"/>
              <a:cs typeface="Times New Roman" pitchFamily="18" charset="0"/>
            </a:endParaRPr>
          </a:p>
          <a:p>
            <a:r>
              <a:rPr lang="ru-RU" sz="2400" dirty="0" smtClean="0">
                <a:solidFill>
                  <a:prstClr val="black"/>
                </a:solidFill>
                <a:latin typeface="Times New Roman" pitchFamily="18" charset="0"/>
                <a:cs typeface="Times New Roman" pitchFamily="18" charset="0"/>
              </a:rPr>
              <a:t>Менделеевская СОШ         </a:t>
            </a:r>
            <a:r>
              <a:rPr lang="ru-RU" sz="2400" dirty="0" err="1" smtClean="0">
                <a:solidFill>
                  <a:prstClr val="black"/>
                </a:solidFill>
                <a:latin typeface="Times New Roman" pitchFamily="18" charset="0"/>
                <a:cs typeface="Times New Roman" pitchFamily="18" charset="0"/>
              </a:rPr>
              <a:t>Аликина</a:t>
            </a:r>
            <a:r>
              <a:rPr lang="ru-RU" sz="2400" dirty="0" smtClean="0">
                <a:solidFill>
                  <a:prstClr val="black"/>
                </a:solidFill>
                <a:latin typeface="Times New Roman" pitchFamily="18" charset="0"/>
                <a:cs typeface="Times New Roman" pitchFamily="18" charset="0"/>
              </a:rPr>
              <a:t> Анастасия</a:t>
            </a:r>
          </a:p>
          <a:p>
            <a:r>
              <a:rPr lang="ru-RU" sz="2400" dirty="0" smtClean="0">
                <a:solidFill>
                  <a:prstClr val="black"/>
                </a:solidFill>
                <a:latin typeface="Times New Roman" pitchFamily="18" charset="0"/>
                <a:cs typeface="Times New Roman" pitchFamily="18" charset="0"/>
              </a:rPr>
              <a:t>                                             Щипунова Наталья</a:t>
            </a:r>
          </a:p>
          <a:p>
            <a:r>
              <a:rPr lang="ru-RU" sz="2400" dirty="0" smtClean="0">
                <a:solidFill>
                  <a:prstClr val="black"/>
                </a:solidFill>
                <a:latin typeface="Times New Roman" pitchFamily="18" charset="0"/>
                <a:cs typeface="Times New Roman" pitchFamily="18" charset="0"/>
              </a:rPr>
              <a:t>                                             </a:t>
            </a:r>
            <a:r>
              <a:rPr lang="ru-RU" sz="2400" dirty="0" err="1" smtClean="0">
                <a:solidFill>
                  <a:prstClr val="black"/>
                </a:solidFill>
                <a:latin typeface="Times New Roman" pitchFamily="18" charset="0"/>
                <a:cs typeface="Times New Roman" pitchFamily="18" charset="0"/>
              </a:rPr>
              <a:t>Незгодяева</a:t>
            </a:r>
            <a:r>
              <a:rPr lang="ru-RU" sz="2400" dirty="0" smtClean="0">
                <a:solidFill>
                  <a:prstClr val="black"/>
                </a:solidFill>
                <a:latin typeface="Times New Roman" pitchFamily="18" charset="0"/>
                <a:cs typeface="Times New Roman" pitchFamily="18" charset="0"/>
              </a:rPr>
              <a:t> Ксения</a:t>
            </a:r>
          </a:p>
          <a:p>
            <a:r>
              <a:rPr lang="ru-RU" sz="2400" dirty="0" smtClean="0">
                <a:solidFill>
                  <a:prstClr val="black"/>
                </a:solidFill>
                <a:latin typeface="Times New Roman" pitchFamily="18" charset="0"/>
                <a:cs typeface="Times New Roman" pitchFamily="18" charset="0"/>
              </a:rPr>
              <a:t>                                             Кривощекова Лиана</a:t>
            </a:r>
          </a:p>
          <a:p>
            <a:r>
              <a:rPr lang="ru-RU" sz="2400" dirty="0" smtClean="0">
                <a:solidFill>
                  <a:prstClr val="black"/>
                </a:solidFill>
                <a:latin typeface="Times New Roman" pitchFamily="18" charset="0"/>
                <a:cs typeface="Times New Roman" pitchFamily="18" charset="0"/>
              </a:rPr>
              <a:t>                                             </a:t>
            </a:r>
            <a:r>
              <a:rPr lang="ru-RU" sz="2400" dirty="0" err="1" smtClean="0">
                <a:solidFill>
                  <a:prstClr val="black"/>
                </a:solidFill>
                <a:latin typeface="Times New Roman" pitchFamily="18" charset="0"/>
                <a:cs typeface="Times New Roman" pitchFamily="18" charset="0"/>
              </a:rPr>
              <a:t>Овчинникова</a:t>
            </a:r>
            <a:r>
              <a:rPr lang="ru-RU" sz="2400" dirty="0" smtClean="0">
                <a:solidFill>
                  <a:prstClr val="black"/>
                </a:solidFill>
                <a:latin typeface="Times New Roman" pitchFamily="18" charset="0"/>
                <a:cs typeface="Times New Roman" pitchFamily="18" charset="0"/>
              </a:rPr>
              <a:t> Дарья</a:t>
            </a:r>
          </a:p>
          <a:p>
            <a:r>
              <a:rPr lang="ru-RU" sz="2400" dirty="0" smtClean="0">
                <a:solidFill>
                  <a:prstClr val="black"/>
                </a:solidFill>
                <a:latin typeface="Times New Roman" pitchFamily="18" charset="0"/>
                <a:cs typeface="Times New Roman" pitchFamily="18" charset="0"/>
              </a:rPr>
              <a:t>                                             Новиков Илья</a:t>
            </a:r>
          </a:p>
          <a:p>
            <a:endParaRPr lang="ru-RU" sz="800" dirty="0" smtClean="0">
              <a:solidFill>
                <a:prstClr val="black"/>
              </a:solidFill>
              <a:latin typeface="Times New Roman" pitchFamily="18" charset="0"/>
              <a:cs typeface="Times New Roman" pitchFamily="18" charset="0"/>
            </a:endParaRPr>
          </a:p>
          <a:p>
            <a:r>
              <a:rPr lang="ru-RU" sz="2400" dirty="0" err="1" smtClean="0">
                <a:solidFill>
                  <a:prstClr val="black"/>
                </a:solidFill>
                <a:latin typeface="Times New Roman" pitchFamily="18" charset="0"/>
                <a:cs typeface="Times New Roman" pitchFamily="18" charset="0"/>
              </a:rPr>
              <a:t>Карагайская</a:t>
            </a:r>
            <a:r>
              <a:rPr lang="ru-RU" sz="2400" dirty="0" smtClean="0">
                <a:solidFill>
                  <a:prstClr val="black"/>
                </a:solidFill>
                <a:latin typeface="Times New Roman" pitchFamily="18" charset="0"/>
                <a:cs typeface="Times New Roman" pitchFamily="18" charset="0"/>
              </a:rPr>
              <a:t> СОШ №1       Ходырева Анна</a:t>
            </a:r>
          </a:p>
        </p:txBody>
      </p:sp>
      <p:pic>
        <p:nvPicPr>
          <p:cNvPr id="6"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7"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pic>
        <p:nvPicPr>
          <p:cNvPr id="8" name="Рисунок 7" descr="http://ege.edu.ru/common/upload/img/2018.png"/>
          <p:cNvPicPr/>
          <p:nvPr/>
        </p:nvPicPr>
        <p:blipFill>
          <a:blip r:embed="rId4" cstate="print"/>
          <a:srcRect/>
          <a:stretch>
            <a:fillRect/>
          </a:stretch>
        </p:blipFill>
        <p:spPr bwMode="auto">
          <a:xfrm>
            <a:off x="428596" y="1142985"/>
            <a:ext cx="1543050" cy="857256"/>
          </a:xfrm>
          <a:prstGeom prst="rect">
            <a:avLst/>
          </a:prstGeom>
          <a:noFill/>
          <a:ln w="9525">
            <a:noFill/>
            <a:miter lim="800000"/>
            <a:headEnd/>
            <a:tailEnd/>
          </a:ln>
        </p:spPr>
      </p:pic>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10</a:t>
            </a:fld>
            <a:endParaRPr lang="ru-RU" dirty="0">
              <a:solidFill>
                <a:prstClr val="black">
                  <a:tint val="75000"/>
                </a:prst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descr="http://ege.edu.ru/common/upload/img/2018.png"/>
          <p:cNvPicPr/>
          <p:nvPr/>
        </p:nvPicPr>
        <p:blipFill>
          <a:blip r:embed="rId2" cstate="print"/>
          <a:srcRect/>
          <a:stretch>
            <a:fillRect/>
          </a:stretch>
        </p:blipFill>
        <p:spPr bwMode="auto">
          <a:xfrm>
            <a:off x="142844" y="1142984"/>
            <a:ext cx="1543050" cy="714379"/>
          </a:xfrm>
          <a:prstGeom prst="rect">
            <a:avLst/>
          </a:prstGeom>
          <a:noFill/>
          <a:ln w="9525">
            <a:noFill/>
            <a:miter lim="800000"/>
            <a:headEnd/>
            <a:tailEnd/>
          </a:ln>
        </p:spPr>
      </p:pic>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p>
        </p:txBody>
      </p:sp>
      <p:sp>
        <p:nvSpPr>
          <p:cNvPr id="5" name="Объект 1"/>
          <p:cNvSpPr txBox="1">
            <a:spLocks noGrp="1"/>
          </p:cNvSpPr>
          <p:nvPr>
            <p:ph idx="1"/>
          </p:nvPr>
        </p:nvSpPr>
        <p:spPr>
          <a:xfrm>
            <a:off x="2143108" y="1000108"/>
            <a:ext cx="6624904" cy="428628"/>
          </a:xfrm>
          <a:prstGeom prst="rect">
            <a:avLst/>
          </a:prstGeom>
        </p:spPr>
        <p:txBody>
          <a:bodyPr vert="horz" lIns="91440" tIns="45720" rIns="91440" bIns="45720" rtlCol="0">
            <a:normAutofit fontScale="775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ru-RU" sz="2600" b="1" dirty="0" smtClean="0">
                <a:solidFill>
                  <a:srgbClr val="C00000"/>
                </a:solidFill>
                <a:latin typeface="Times New Roman" pitchFamily="18" charset="0"/>
                <a:cs typeface="Times New Roman" pitchFamily="18" charset="0"/>
              </a:rPr>
              <a:t>Средний балл ЕГЭ по предметам в сравнении с РФ, ПК</a:t>
            </a:r>
          </a:p>
          <a:p>
            <a:pPr>
              <a:buNone/>
            </a:pPr>
            <a:endParaRPr kumimoji="0" lang="ru-RU" sz="2000" b="1" i="0" u="none" strike="noStrike" kern="1200" cap="none" spc="50" normalizeH="0" baseline="0" noProof="0" dirty="0" smtClean="0">
              <a:ln w="11430"/>
              <a:solidFill>
                <a:srgbClr val="002060"/>
              </a:solidFill>
              <a:effectLst>
                <a:outerShdw blurRad="76200" dist="50800" dir="5400000" algn="tl" rotWithShape="0">
                  <a:srgbClr val="000000">
                    <a:alpha val="65000"/>
                  </a:srgbClr>
                </a:outerShdw>
              </a:effectLst>
              <a:uLnTx/>
              <a:uFillTx/>
              <a:latin typeface="+mn-lt"/>
              <a:ea typeface="+mn-ea"/>
              <a:cs typeface="+mn-cs"/>
            </a:endParaRPr>
          </a:p>
        </p:txBody>
      </p:sp>
      <p:sp>
        <p:nvSpPr>
          <p:cNvPr id="13" name="Прямоугольник 12"/>
          <p:cNvSpPr/>
          <p:nvPr/>
        </p:nvSpPr>
        <p:spPr>
          <a:xfrm>
            <a:off x="251520" y="1643050"/>
            <a:ext cx="8892480" cy="1077218"/>
          </a:xfrm>
          <a:prstGeom prst="rect">
            <a:avLst/>
          </a:prstGeom>
        </p:spPr>
        <p:txBody>
          <a:bodyPr wrap="square">
            <a:spAutoFit/>
          </a:bodyPr>
          <a:lstStyle/>
          <a:p>
            <a:r>
              <a:rPr lang="ru-RU" sz="3200" b="1" dirty="0" smtClean="0">
                <a:solidFill>
                  <a:prstClr val="black"/>
                </a:solidFill>
              </a:rPr>
              <a:t>                                      </a:t>
            </a:r>
            <a:endParaRPr lang="ru-RU" sz="3200" b="1" dirty="0">
              <a:solidFill>
                <a:prstClr val="black"/>
              </a:solidFill>
            </a:endParaRPr>
          </a:p>
          <a:p>
            <a:endParaRPr lang="ru-RU" sz="3200" dirty="0">
              <a:solidFill>
                <a:prstClr val="black"/>
              </a:solidFill>
            </a:endParaRPr>
          </a:p>
        </p:txBody>
      </p:sp>
      <p:pic>
        <p:nvPicPr>
          <p:cNvPr id="7"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8"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sp>
        <p:nvSpPr>
          <p:cNvPr id="14" name="Номер слайда 13"/>
          <p:cNvSpPr>
            <a:spLocks noGrp="1"/>
          </p:cNvSpPr>
          <p:nvPr>
            <p:ph type="sldNum" sz="quarter" idx="12"/>
          </p:nvPr>
        </p:nvSpPr>
        <p:spPr/>
        <p:txBody>
          <a:bodyPr/>
          <a:lstStyle/>
          <a:p>
            <a:fld id="{725C68B6-61C2-468F-89AB-4B9F7531AA68}" type="slidenum">
              <a:rPr lang="ru-RU" smtClean="0">
                <a:solidFill>
                  <a:prstClr val="black">
                    <a:tint val="75000"/>
                  </a:prstClr>
                </a:solidFill>
              </a:rPr>
              <a:pPr/>
              <a:t>11</a:t>
            </a:fld>
            <a:endParaRPr lang="ru-RU">
              <a:solidFill>
                <a:prstClr val="black">
                  <a:tint val="75000"/>
                </a:prstClr>
              </a:solidFill>
            </a:endParaRPr>
          </a:p>
        </p:txBody>
      </p:sp>
      <p:graphicFrame>
        <p:nvGraphicFramePr>
          <p:cNvPr id="15" name="Диаграмма 14"/>
          <p:cNvGraphicFramePr/>
          <p:nvPr>
            <p:extLst>
              <p:ext uri="{D42A27DB-BD31-4B8C-83A1-F6EECF244321}">
                <p14:modId xmlns:p14="http://schemas.microsoft.com/office/powerpoint/2010/main" val="3139006889"/>
              </p:ext>
            </p:extLst>
          </p:nvPr>
        </p:nvGraphicFramePr>
        <p:xfrm>
          <a:off x="857224" y="1357298"/>
          <a:ext cx="8143932" cy="5286412"/>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p>
        </p:txBody>
      </p:sp>
      <p:sp>
        <p:nvSpPr>
          <p:cNvPr id="5" name="Объект 1"/>
          <p:cNvSpPr txBox="1">
            <a:spLocks noGrp="1"/>
          </p:cNvSpPr>
          <p:nvPr>
            <p:ph idx="1"/>
          </p:nvPr>
        </p:nvSpPr>
        <p:spPr>
          <a:xfrm>
            <a:off x="247644" y="1394712"/>
            <a:ext cx="8625136" cy="3888432"/>
          </a:xfrm>
          <a:prstGeom prst="rect">
            <a:avLst/>
          </a:prstGeom>
        </p:spPr>
        <p:txBody>
          <a:bodyPr vert="horz" lIns="91440" tIns="45720" rIns="91440" bIns="45720"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ru-RU" dirty="0" smtClean="0"/>
              <a:t> </a:t>
            </a:r>
          </a:p>
          <a:p>
            <a:pPr>
              <a:buNone/>
            </a:pPr>
            <a:endParaRPr kumimoji="0" lang="ru-RU" sz="2000" b="1" i="0" u="none" strike="noStrike" kern="1200" cap="none" spc="50" normalizeH="0" baseline="0" noProof="0" dirty="0" smtClean="0">
              <a:ln w="11430"/>
              <a:solidFill>
                <a:srgbClr val="002060"/>
              </a:solidFill>
              <a:effectLst>
                <a:outerShdw blurRad="76200" dist="50800" dir="5400000" algn="tl" rotWithShape="0">
                  <a:srgbClr val="000000">
                    <a:alpha val="65000"/>
                  </a:srgbClr>
                </a:outerShdw>
              </a:effectLst>
              <a:uLnTx/>
              <a:uFillTx/>
              <a:latin typeface="+mn-lt"/>
              <a:ea typeface="+mn-ea"/>
              <a:cs typeface="+mn-cs"/>
            </a:endParaRPr>
          </a:p>
        </p:txBody>
      </p:sp>
      <p:sp>
        <p:nvSpPr>
          <p:cNvPr id="13" name="Прямоугольник 12"/>
          <p:cNvSpPr/>
          <p:nvPr/>
        </p:nvSpPr>
        <p:spPr>
          <a:xfrm>
            <a:off x="797994" y="2420888"/>
            <a:ext cx="7837212" cy="3200876"/>
          </a:xfrm>
          <a:prstGeom prst="rect">
            <a:avLst/>
          </a:prstGeom>
        </p:spPr>
        <p:txBody>
          <a:bodyPr wrap="square">
            <a:spAutoFit/>
          </a:bodyPr>
          <a:lstStyle/>
          <a:p>
            <a:pPr indent="363538" algn="just">
              <a:buFont typeface="Arial" pitchFamily="34" charset="0"/>
              <a:buChar char="•"/>
            </a:pPr>
            <a:r>
              <a:rPr lang="ru-RU" sz="3000" dirty="0">
                <a:solidFill>
                  <a:srgbClr val="002060"/>
                </a:solidFill>
                <a:latin typeface="Times New Roman" pitchFamily="18" charset="0"/>
                <a:cs typeface="Times New Roman" pitchFamily="18" charset="0"/>
              </a:rPr>
              <a:t>МБОУ «Менделеевская СОШ», </a:t>
            </a:r>
            <a:endParaRPr lang="ru-RU" sz="3000" dirty="0" smtClean="0">
              <a:solidFill>
                <a:srgbClr val="002060"/>
              </a:solidFill>
              <a:latin typeface="Times New Roman" pitchFamily="18" charset="0"/>
              <a:cs typeface="Times New Roman" pitchFamily="18" charset="0"/>
            </a:endParaRPr>
          </a:p>
          <a:p>
            <a:pPr algn="just"/>
            <a:r>
              <a:rPr lang="ru-RU" sz="3000" dirty="0" smtClean="0">
                <a:solidFill>
                  <a:srgbClr val="002060"/>
                </a:solidFill>
                <a:latin typeface="Times New Roman" pitchFamily="18" charset="0"/>
                <a:cs typeface="Times New Roman" pitchFamily="18" charset="0"/>
              </a:rPr>
              <a:t>директор </a:t>
            </a:r>
            <a:r>
              <a:rPr lang="ru-RU" sz="3000" dirty="0">
                <a:solidFill>
                  <a:srgbClr val="002060"/>
                </a:solidFill>
                <a:latin typeface="Times New Roman" pitchFamily="18" charset="0"/>
                <a:cs typeface="Times New Roman" pitchFamily="18" charset="0"/>
              </a:rPr>
              <a:t>Татьяна </a:t>
            </a:r>
            <a:r>
              <a:rPr lang="ru-RU" sz="3000" dirty="0" smtClean="0">
                <a:solidFill>
                  <a:srgbClr val="002060"/>
                </a:solidFill>
                <a:latin typeface="Times New Roman" pitchFamily="18" charset="0"/>
                <a:cs typeface="Times New Roman" pitchFamily="18" charset="0"/>
              </a:rPr>
              <a:t>Борисовна Богданова</a:t>
            </a:r>
          </a:p>
          <a:p>
            <a:pPr algn="just"/>
            <a:endParaRPr lang="ru-RU" sz="1100" dirty="0">
              <a:solidFill>
                <a:srgbClr val="002060"/>
              </a:solidFill>
              <a:latin typeface="Times New Roman" pitchFamily="18" charset="0"/>
              <a:cs typeface="Times New Roman" pitchFamily="18" charset="0"/>
            </a:endParaRPr>
          </a:p>
          <a:p>
            <a:pPr indent="363538" algn="just">
              <a:buFont typeface="Arial" pitchFamily="34" charset="0"/>
              <a:buChar char="•"/>
            </a:pPr>
            <a:r>
              <a:rPr lang="ru-RU" sz="3000" dirty="0">
                <a:solidFill>
                  <a:srgbClr val="002060"/>
                </a:solidFill>
                <a:latin typeface="Times New Roman" pitchFamily="18" charset="0"/>
                <a:cs typeface="Times New Roman" pitchFamily="18" charset="0"/>
              </a:rPr>
              <a:t> МБОУ «</a:t>
            </a:r>
            <a:r>
              <a:rPr lang="ru-RU" sz="3000" dirty="0" err="1">
                <a:solidFill>
                  <a:srgbClr val="002060"/>
                </a:solidFill>
                <a:latin typeface="Times New Roman" pitchFamily="18" charset="0"/>
                <a:cs typeface="Times New Roman" pitchFamily="18" charset="0"/>
              </a:rPr>
              <a:t>Карагайская</a:t>
            </a:r>
            <a:r>
              <a:rPr lang="ru-RU" sz="3000" dirty="0">
                <a:solidFill>
                  <a:srgbClr val="002060"/>
                </a:solidFill>
                <a:latin typeface="Times New Roman" pitchFamily="18" charset="0"/>
                <a:cs typeface="Times New Roman" pitchFamily="18" charset="0"/>
              </a:rPr>
              <a:t> СОШ № 1», </a:t>
            </a:r>
            <a:endParaRPr lang="ru-RU" sz="3000" dirty="0" smtClean="0">
              <a:solidFill>
                <a:srgbClr val="002060"/>
              </a:solidFill>
              <a:latin typeface="Times New Roman" pitchFamily="18" charset="0"/>
              <a:cs typeface="Times New Roman" pitchFamily="18" charset="0"/>
            </a:endParaRPr>
          </a:p>
          <a:p>
            <a:pPr algn="just"/>
            <a:r>
              <a:rPr lang="ru-RU" sz="3000" dirty="0" smtClean="0">
                <a:solidFill>
                  <a:srgbClr val="002060"/>
                </a:solidFill>
                <a:latin typeface="Times New Roman" pitchFamily="18" charset="0"/>
                <a:cs typeface="Times New Roman" pitchFamily="18" charset="0"/>
              </a:rPr>
              <a:t>директор Елена Александровна Смелякова</a:t>
            </a:r>
          </a:p>
          <a:p>
            <a:pPr algn="just"/>
            <a:endParaRPr lang="ru-RU" sz="1100" dirty="0">
              <a:solidFill>
                <a:srgbClr val="002060"/>
              </a:solidFill>
              <a:latin typeface="Times New Roman" pitchFamily="18" charset="0"/>
              <a:cs typeface="Times New Roman" pitchFamily="18" charset="0"/>
            </a:endParaRPr>
          </a:p>
          <a:p>
            <a:pPr indent="363538" algn="just">
              <a:buFont typeface="Arial" pitchFamily="34" charset="0"/>
              <a:buChar char="•"/>
            </a:pPr>
            <a:r>
              <a:rPr lang="ru-RU" sz="3000" dirty="0" smtClean="0">
                <a:solidFill>
                  <a:srgbClr val="002060"/>
                </a:solidFill>
                <a:latin typeface="Times New Roman" pitchFamily="18" charset="0"/>
                <a:cs typeface="Times New Roman" pitchFamily="18" charset="0"/>
              </a:rPr>
              <a:t>МБОУ «Рождественская </a:t>
            </a:r>
            <a:r>
              <a:rPr lang="ru-RU" sz="3000" dirty="0">
                <a:solidFill>
                  <a:srgbClr val="002060"/>
                </a:solidFill>
                <a:latin typeface="Times New Roman" pitchFamily="18" charset="0"/>
                <a:cs typeface="Times New Roman" pitchFamily="18" charset="0"/>
              </a:rPr>
              <a:t>СОШ», </a:t>
            </a:r>
            <a:endParaRPr lang="ru-RU" sz="3000" dirty="0" smtClean="0">
              <a:solidFill>
                <a:srgbClr val="002060"/>
              </a:solidFill>
              <a:latin typeface="Times New Roman" pitchFamily="18" charset="0"/>
              <a:cs typeface="Times New Roman" pitchFamily="18" charset="0"/>
            </a:endParaRPr>
          </a:p>
          <a:p>
            <a:pPr algn="just"/>
            <a:r>
              <a:rPr lang="ru-RU" sz="3000" dirty="0" smtClean="0">
                <a:solidFill>
                  <a:srgbClr val="002060"/>
                </a:solidFill>
                <a:latin typeface="Times New Roman" pitchFamily="18" charset="0"/>
                <a:cs typeface="Times New Roman" pitchFamily="18" charset="0"/>
              </a:rPr>
              <a:t>директор Наталья Геннадьевна </a:t>
            </a:r>
            <a:r>
              <a:rPr lang="ru-RU" sz="3000" dirty="0" err="1" smtClean="0">
                <a:solidFill>
                  <a:srgbClr val="002060"/>
                </a:solidFill>
                <a:latin typeface="Times New Roman" pitchFamily="18" charset="0"/>
                <a:cs typeface="Times New Roman" pitchFamily="18" charset="0"/>
              </a:rPr>
              <a:t>Анянова</a:t>
            </a:r>
            <a:endParaRPr lang="ru-RU" sz="3000" dirty="0">
              <a:solidFill>
                <a:srgbClr val="002060"/>
              </a:solidFill>
              <a:latin typeface="Times New Roman" pitchFamily="18" charset="0"/>
              <a:cs typeface="Times New Roman" pitchFamily="18" charset="0"/>
            </a:endParaRPr>
          </a:p>
        </p:txBody>
      </p:sp>
      <p:pic>
        <p:nvPicPr>
          <p:cNvPr id="6"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7"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pic>
        <p:nvPicPr>
          <p:cNvPr id="8" name="Рисунок 7" descr="http://ege.edu.ru/common/upload/img/2018.png"/>
          <p:cNvPicPr/>
          <p:nvPr/>
        </p:nvPicPr>
        <p:blipFill>
          <a:blip r:embed="rId4" cstate="print"/>
          <a:srcRect/>
          <a:stretch>
            <a:fillRect/>
          </a:stretch>
        </p:blipFill>
        <p:spPr bwMode="auto">
          <a:xfrm>
            <a:off x="428596" y="1142985"/>
            <a:ext cx="1543050" cy="714379"/>
          </a:xfrm>
          <a:prstGeom prst="rect">
            <a:avLst/>
          </a:prstGeom>
          <a:noFill/>
          <a:ln w="9525">
            <a:noFill/>
            <a:miter lim="800000"/>
            <a:headEnd/>
            <a:tailEnd/>
          </a:ln>
        </p:spPr>
      </p:pic>
      <p:sp>
        <p:nvSpPr>
          <p:cNvPr id="11" name="TextBox 10"/>
          <p:cNvSpPr txBox="1"/>
          <p:nvPr/>
        </p:nvSpPr>
        <p:spPr>
          <a:xfrm>
            <a:off x="2267744" y="1409969"/>
            <a:ext cx="6552728" cy="646331"/>
          </a:xfrm>
          <a:prstGeom prst="rect">
            <a:avLst/>
          </a:prstGeom>
          <a:noFill/>
        </p:spPr>
        <p:txBody>
          <a:bodyPr wrap="square" rtlCol="0">
            <a:spAutoFit/>
          </a:bodyPr>
          <a:lstStyle/>
          <a:p>
            <a:pPr algn="ctr"/>
            <a:r>
              <a:rPr lang="ru-RU" sz="3600" dirty="0" smtClean="0">
                <a:solidFill>
                  <a:srgbClr val="C00000"/>
                </a:solidFill>
                <a:latin typeface="Times New Roman" pitchFamily="18" charset="0"/>
                <a:cs typeface="Times New Roman" pitchFamily="18" charset="0"/>
              </a:rPr>
              <a:t>Благодарность </a:t>
            </a:r>
            <a:r>
              <a:rPr lang="ru-RU" sz="3600" dirty="0" err="1" smtClean="0">
                <a:solidFill>
                  <a:srgbClr val="C00000"/>
                </a:solidFill>
                <a:latin typeface="Times New Roman" pitchFamily="18" charset="0"/>
                <a:cs typeface="Times New Roman" pitchFamily="18" charset="0"/>
              </a:rPr>
              <a:t>педколлективам</a:t>
            </a:r>
            <a:endParaRPr lang="ru-RU" sz="3600" dirty="0">
              <a:solidFill>
                <a:srgbClr val="C00000"/>
              </a:solidFill>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12</a:t>
            </a:fld>
            <a:endParaRPr lang="ru-RU">
              <a:solidFill>
                <a:prstClr val="black">
                  <a:tint val="75000"/>
                </a:prst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8" name="Прямоугольник 7"/>
          <p:cNvSpPr/>
          <p:nvPr/>
        </p:nvSpPr>
        <p:spPr>
          <a:xfrm>
            <a:off x="2553622" y="1174284"/>
            <a:ext cx="6444208" cy="461665"/>
          </a:xfrm>
          <a:prstGeom prst="rect">
            <a:avLst/>
          </a:prstGeom>
        </p:spPr>
        <p:txBody>
          <a:bodyPr wrap="square">
            <a:spAutoFit/>
          </a:bodyPr>
          <a:lstStyle/>
          <a:p>
            <a:r>
              <a:rPr lang="ru-RU" sz="2400" dirty="0" smtClean="0">
                <a:latin typeface="Times New Roman" pitchFamily="18" charset="0"/>
                <a:cs typeface="Times New Roman" pitchFamily="18" charset="0"/>
              </a:rPr>
              <a:t>Выбор учащимися предметов для сдачи ОГЭ</a:t>
            </a:r>
            <a:endParaRPr lang="ru-RU" sz="2400" dirty="0">
              <a:latin typeface="Times New Roman" pitchFamily="18" charset="0"/>
              <a:cs typeface="Times New Roman" pitchFamily="18" charset="0"/>
            </a:endParaRPr>
          </a:p>
        </p:txBody>
      </p:sp>
      <p:pic>
        <p:nvPicPr>
          <p:cNvPr id="9" name="Рисунок 8" descr="http://ege.edu.ru/common/upload/img/infogr/logo_gia.JPG"/>
          <p:cNvPicPr/>
          <p:nvPr/>
        </p:nvPicPr>
        <p:blipFill>
          <a:blip r:embed="rId2" cstate="print"/>
          <a:srcRect/>
          <a:stretch>
            <a:fillRect/>
          </a:stretch>
        </p:blipFill>
        <p:spPr bwMode="auto">
          <a:xfrm>
            <a:off x="229829" y="1186001"/>
            <a:ext cx="1714500" cy="476250"/>
          </a:xfrm>
          <a:prstGeom prst="rect">
            <a:avLst/>
          </a:prstGeom>
          <a:noFill/>
          <a:ln w="9525">
            <a:noFill/>
            <a:miter lim="800000"/>
            <a:headEnd/>
            <a:tailEnd/>
          </a:ln>
        </p:spPr>
      </p:pic>
      <p:pic>
        <p:nvPicPr>
          <p:cNvPr id="10"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13"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sp>
        <p:nvSpPr>
          <p:cNvPr id="12" name="Номер слайда 11"/>
          <p:cNvSpPr>
            <a:spLocks noGrp="1"/>
          </p:cNvSpPr>
          <p:nvPr>
            <p:ph type="sldNum" sz="quarter" idx="12"/>
          </p:nvPr>
        </p:nvSpPr>
        <p:spPr/>
        <p:txBody>
          <a:bodyPr/>
          <a:lstStyle/>
          <a:p>
            <a:fld id="{725C68B6-61C2-468F-89AB-4B9F7531AA68}" type="slidenum">
              <a:rPr lang="ru-RU" smtClean="0">
                <a:solidFill>
                  <a:prstClr val="black">
                    <a:tint val="75000"/>
                  </a:prstClr>
                </a:solidFill>
              </a:rPr>
              <a:pPr/>
              <a:t>13</a:t>
            </a:fld>
            <a:endParaRPr lang="ru-RU">
              <a:solidFill>
                <a:prstClr val="black">
                  <a:tint val="75000"/>
                </a:prstClr>
              </a:solidFill>
            </a:endParaRPr>
          </a:p>
        </p:txBody>
      </p:sp>
      <p:graphicFrame>
        <p:nvGraphicFramePr>
          <p:cNvPr id="3" name="Диаграмма 2"/>
          <p:cNvGraphicFramePr/>
          <p:nvPr>
            <p:extLst>
              <p:ext uri="{D42A27DB-BD31-4B8C-83A1-F6EECF244321}">
                <p14:modId xmlns:p14="http://schemas.microsoft.com/office/powerpoint/2010/main" val="978797181"/>
              </p:ext>
            </p:extLst>
          </p:nvPr>
        </p:nvGraphicFramePr>
        <p:xfrm>
          <a:off x="632786" y="1844824"/>
          <a:ext cx="8112387" cy="468052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9" name="Диаграмма 8"/>
          <p:cNvGraphicFramePr/>
          <p:nvPr>
            <p:extLst>
              <p:ext uri="{D42A27DB-BD31-4B8C-83A1-F6EECF244321}">
                <p14:modId xmlns:p14="http://schemas.microsoft.com/office/powerpoint/2010/main" val="1777567504"/>
              </p:ext>
            </p:extLst>
          </p:nvPr>
        </p:nvGraphicFramePr>
        <p:xfrm>
          <a:off x="3995936" y="1550671"/>
          <a:ext cx="4786315" cy="4968552"/>
        </p:xfrm>
        <a:graphic>
          <a:graphicData uri="http://schemas.openxmlformats.org/drawingml/2006/chart">
            <c:chart xmlns:c="http://schemas.openxmlformats.org/drawingml/2006/chart" xmlns:r="http://schemas.openxmlformats.org/officeDocument/2006/relationships" r:id="rId2"/>
          </a:graphicData>
        </a:graphic>
      </p:graphicFrame>
      <p:pic>
        <p:nvPicPr>
          <p:cNvPr id="12"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13"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pic>
        <p:nvPicPr>
          <p:cNvPr id="14" name="Рисунок 13" descr="http://ege.edu.ru/common/upload/img/infogr/logo_gia.JPG"/>
          <p:cNvPicPr/>
          <p:nvPr/>
        </p:nvPicPr>
        <p:blipFill>
          <a:blip r:embed="rId5" cstate="print"/>
          <a:srcRect/>
          <a:stretch>
            <a:fillRect/>
          </a:stretch>
        </p:blipFill>
        <p:spPr bwMode="auto">
          <a:xfrm>
            <a:off x="357158" y="1115475"/>
            <a:ext cx="1478538" cy="432048"/>
          </a:xfrm>
          <a:prstGeom prst="rect">
            <a:avLst/>
          </a:prstGeom>
          <a:noFill/>
          <a:ln w="9525">
            <a:noFill/>
            <a:miter lim="800000"/>
            <a:headEnd/>
            <a:tailEnd/>
          </a:ln>
        </p:spPr>
      </p:pic>
      <p:sp>
        <p:nvSpPr>
          <p:cNvPr id="11" name="Номер слайда 10"/>
          <p:cNvSpPr>
            <a:spLocks noGrp="1"/>
          </p:cNvSpPr>
          <p:nvPr>
            <p:ph type="sldNum" sz="quarter" idx="12"/>
          </p:nvPr>
        </p:nvSpPr>
        <p:spPr/>
        <p:txBody>
          <a:bodyPr/>
          <a:lstStyle/>
          <a:p>
            <a:fld id="{725C68B6-61C2-468F-89AB-4B9F7531AA68}" type="slidenum">
              <a:rPr lang="ru-RU" smtClean="0">
                <a:solidFill>
                  <a:prstClr val="black">
                    <a:tint val="75000"/>
                  </a:prstClr>
                </a:solidFill>
              </a:rPr>
              <a:pPr/>
              <a:t>14</a:t>
            </a:fld>
            <a:endParaRPr lang="ru-RU">
              <a:solidFill>
                <a:prstClr val="black">
                  <a:tint val="75000"/>
                </a:prstClr>
              </a:solidFill>
            </a:endParaRPr>
          </a:p>
        </p:txBody>
      </p:sp>
      <p:graphicFrame>
        <p:nvGraphicFramePr>
          <p:cNvPr id="15" name="Объект 14"/>
          <p:cNvGraphicFramePr>
            <a:graphicFrameLocks noGrp="1"/>
          </p:cNvGraphicFramePr>
          <p:nvPr>
            <p:ph idx="1"/>
            <p:extLst>
              <p:ext uri="{D42A27DB-BD31-4B8C-83A1-F6EECF244321}">
                <p14:modId xmlns:p14="http://schemas.microsoft.com/office/powerpoint/2010/main" val="4166256753"/>
              </p:ext>
            </p:extLst>
          </p:nvPr>
        </p:nvGraphicFramePr>
        <p:xfrm>
          <a:off x="-224377" y="1700808"/>
          <a:ext cx="4752528" cy="4752528"/>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3675621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2"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13"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pic>
        <p:nvPicPr>
          <p:cNvPr id="14" name="Рисунок 13" descr="http://ege.edu.ru/common/upload/img/infogr/logo_gia.JPG"/>
          <p:cNvPicPr/>
          <p:nvPr/>
        </p:nvPicPr>
        <p:blipFill>
          <a:blip r:embed="rId4" cstate="print"/>
          <a:srcRect/>
          <a:stretch>
            <a:fillRect/>
          </a:stretch>
        </p:blipFill>
        <p:spPr bwMode="auto">
          <a:xfrm>
            <a:off x="357158" y="1268760"/>
            <a:ext cx="1478538" cy="432048"/>
          </a:xfrm>
          <a:prstGeom prst="rect">
            <a:avLst/>
          </a:prstGeom>
          <a:noFill/>
          <a:ln w="9525">
            <a:noFill/>
            <a:miter lim="800000"/>
            <a:headEnd/>
            <a:tailEnd/>
          </a:ln>
        </p:spPr>
      </p:pic>
      <p:sp>
        <p:nvSpPr>
          <p:cNvPr id="11" name="Номер слайда 10"/>
          <p:cNvSpPr>
            <a:spLocks noGrp="1"/>
          </p:cNvSpPr>
          <p:nvPr>
            <p:ph type="sldNum" sz="quarter" idx="12"/>
          </p:nvPr>
        </p:nvSpPr>
        <p:spPr/>
        <p:txBody>
          <a:bodyPr/>
          <a:lstStyle/>
          <a:p>
            <a:fld id="{725C68B6-61C2-468F-89AB-4B9F7531AA68}" type="slidenum">
              <a:rPr lang="ru-RU" smtClean="0">
                <a:solidFill>
                  <a:prstClr val="black">
                    <a:tint val="75000"/>
                  </a:prstClr>
                </a:solidFill>
              </a:rPr>
              <a:pPr/>
              <a:t>15</a:t>
            </a:fld>
            <a:endParaRPr lang="ru-RU">
              <a:solidFill>
                <a:prstClr val="black">
                  <a:tint val="75000"/>
                </a:prstClr>
              </a:solidFill>
            </a:endParaRPr>
          </a:p>
        </p:txBody>
      </p:sp>
      <p:grpSp>
        <p:nvGrpSpPr>
          <p:cNvPr id="16" name="Группа 15"/>
          <p:cNvGrpSpPr/>
          <p:nvPr/>
        </p:nvGrpSpPr>
        <p:grpSpPr>
          <a:xfrm>
            <a:off x="500034" y="2214554"/>
            <a:ext cx="3845932" cy="2232248"/>
            <a:chOff x="3286116" y="5200201"/>
            <a:chExt cx="2071702" cy="1452223"/>
          </a:xfrm>
        </p:grpSpPr>
        <p:sp>
          <p:nvSpPr>
            <p:cNvPr id="17" name="Полилиния 16"/>
            <p:cNvSpPr/>
            <p:nvPr/>
          </p:nvSpPr>
          <p:spPr>
            <a:xfrm>
              <a:off x="3286116" y="5200201"/>
              <a:ext cx="2071702" cy="468000"/>
            </a:xfrm>
            <a:custGeom>
              <a:avLst/>
              <a:gdLst>
                <a:gd name="connsiteX0" fmla="*/ 0 w 1908774"/>
                <a:gd name="connsiteY0" fmla="*/ 0 h 460800"/>
                <a:gd name="connsiteX1" fmla="*/ 1908774 w 1908774"/>
                <a:gd name="connsiteY1" fmla="*/ 0 h 460800"/>
                <a:gd name="connsiteX2" fmla="*/ 1908774 w 1908774"/>
                <a:gd name="connsiteY2" fmla="*/ 460800 h 460800"/>
                <a:gd name="connsiteX3" fmla="*/ 0 w 1908774"/>
                <a:gd name="connsiteY3" fmla="*/ 460800 h 460800"/>
                <a:gd name="connsiteX4" fmla="*/ 0 w 1908774"/>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460800">
                  <a:moveTo>
                    <a:pt x="0" y="0"/>
                  </a:moveTo>
                  <a:lnTo>
                    <a:pt x="1908774" y="0"/>
                  </a:lnTo>
                  <a:lnTo>
                    <a:pt x="1908774" y="460800"/>
                  </a:lnTo>
                  <a:lnTo>
                    <a:pt x="0" y="4608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Русский язык</a:t>
              </a:r>
              <a:endParaRPr lang="ru-RU" sz="2000" b="1" kern="1200" dirty="0">
                <a:solidFill>
                  <a:schemeClr val="tx1"/>
                </a:solidFill>
                <a:latin typeface="Times New Roman" pitchFamily="18" charset="0"/>
                <a:cs typeface="Times New Roman" pitchFamily="18" charset="0"/>
              </a:endParaRPr>
            </a:p>
          </p:txBody>
        </p:sp>
        <p:sp>
          <p:nvSpPr>
            <p:cNvPr id="18" name="Полилиния 17"/>
            <p:cNvSpPr/>
            <p:nvPr/>
          </p:nvSpPr>
          <p:spPr>
            <a:xfrm>
              <a:off x="3286116" y="5668201"/>
              <a:ext cx="2071702" cy="984223"/>
            </a:xfrm>
            <a:custGeom>
              <a:avLst/>
              <a:gdLst>
                <a:gd name="connsiteX0" fmla="*/ 0 w 1908774"/>
                <a:gd name="connsiteY0" fmla="*/ 0 h 1630530"/>
                <a:gd name="connsiteX1" fmla="*/ 1908774 w 1908774"/>
                <a:gd name="connsiteY1" fmla="*/ 0 h 1630530"/>
                <a:gd name="connsiteX2" fmla="*/ 1908774 w 1908774"/>
                <a:gd name="connsiteY2" fmla="*/ 1630530 h 1630530"/>
                <a:gd name="connsiteX3" fmla="*/ 0 w 1908774"/>
                <a:gd name="connsiteY3" fmla="*/ 1630530 h 1630530"/>
                <a:gd name="connsiteX4" fmla="*/ 0 w 1908774"/>
                <a:gd name="connsiteY4" fmla="*/ 0 h 1630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1630530">
                  <a:moveTo>
                    <a:pt x="0" y="0"/>
                  </a:moveTo>
                  <a:lnTo>
                    <a:pt x="1908774" y="0"/>
                  </a:lnTo>
                  <a:lnTo>
                    <a:pt x="1908774" y="1630530"/>
                  </a:lnTo>
                  <a:lnTo>
                    <a:pt x="0" y="1630530"/>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72000" bIns="128016" numCol="1" spcCol="1270" anchor="t" anchorCtr="0">
              <a:noAutofit/>
            </a:bodyPr>
            <a:lstStyle/>
            <a:p>
              <a:pPr marL="177800" lvl="1" indent="-177800" algn="ctr" defTabSz="755650">
                <a:lnSpc>
                  <a:spcPct val="90000"/>
                </a:lnSpc>
                <a:spcBef>
                  <a:spcPct val="0"/>
                </a:spcBef>
                <a:spcAft>
                  <a:spcPct val="15000"/>
                </a:spcAft>
              </a:pPr>
              <a:r>
                <a:rPr lang="ru-RU" sz="2000" b="1" dirty="0" err="1" smtClean="0">
                  <a:latin typeface="Times New Roman" pitchFamily="18" charset="0"/>
                  <a:cs typeface="Times New Roman" pitchFamily="18" charset="0"/>
                </a:rPr>
                <a:t>Карагайская</a:t>
              </a:r>
              <a:r>
                <a:rPr lang="ru-RU" sz="2000" b="1" dirty="0" smtClean="0">
                  <a:latin typeface="Times New Roman" pitchFamily="18" charset="0"/>
                  <a:cs typeface="Times New Roman" pitchFamily="18" charset="0"/>
                </a:rPr>
                <a:t> СОШ № 1 – 2 чел.</a:t>
              </a:r>
            </a:p>
            <a:p>
              <a:pPr marL="177800" lvl="1" indent="-177800" algn="ctr" defTabSz="755650">
                <a:lnSpc>
                  <a:spcPct val="90000"/>
                </a:lnSpc>
                <a:spcBef>
                  <a:spcPct val="0"/>
                </a:spcBef>
                <a:spcAft>
                  <a:spcPct val="15000"/>
                </a:spcAft>
              </a:pPr>
              <a:r>
                <a:rPr lang="ru-RU" sz="2000" b="1" dirty="0" err="1" smtClean="0">
                  <a:latin typeface="Times New Roman" pitchFamily="18" charset="0"/>
                  <a:cs typeface="Times New Roman" pitchFamily="18" charset="0"/>
                </a:rPr>
                <a:t>Карагайская</a:t>
              </a:r>
              <a:r>
                <a:rPr lang="ru-RU" sz="2000" b="1" dirty="0" smtClean="0">
                  <a:latin typeface="Times New Roman" pitchFamily="18" charset="0"/>
                  <a:cs typeface="Times New Roman" pitchFamily="18" charset="0"/>
                </a:rPr>
                <a:t> СОШ № 2 – 2 чел.</a:t>
              </a:r>
            </a:p>
            <a:p>
              <a:pPr marL="177800" lvl="1" indent="-177800" algn="ctr" defTabSz="755650">
                <a:lnSpc>
                  <a:spcPct val="90000"/>
                </a:lnSpc>
                <a:spcBef>
                  <a:spcPct val="0"/>
                </a:spcBef>
                <a:spcAft>
                  <a:spcPct val="15000"/>
                </a:spcAft>
              </a:pPr>
              <a:r>
                <a:rPr lang="ru-RU" sz="2000" b="1" dirty="0" smtClean="0">
                  <a:latin typeface="Times New Roman" pitchFamily="18" charset="0"/>
                  <a:cs typeface="Times New Roman" pitchFamily="18" charset="0"/>
                </a:rPr>
                <a:t>Менделеевская СОШ – 1 чел.</a:t>
              </a:r>
            </a:p>
            <a:p>
              <a:pPr marL="177800" lvl="1" indent="-177800" algn="ctr" defTabSz="755650">
                <a:lnSpc>
                  <a:spcPct val="90000"/>
                </a:lnSpc>
                <a:spcBef>
                  <a:spcPct val="0"/>
                </a:spcBef>
                <a:spcAft>
                  <a:spcPct val="15000"/>
                </a:spcAft>
              </a:pPr>
              <a:r>
                <a:rPr lang="ru-RU" sz="2000" b="1" dirty="0" smtClean="0">
                  <a:latin typeface="Times New Roman" pitchFamily="18" charset="0"/>
                  <a:cs typeface="Times New Roman" pitchFamily="18" charset="0"/>
                </a:rPr>
                <a:t> </a:t>
              </a:r>
              <a:r>
                <a:rPr lang="ru-RU" sz="2000" b="1" dirty="0" err="1" smtClean="0">
                  <a:latin typeface="Times New Roman" pitchFamily="18" charset="0"/>
                  <a:cs typeface="Times New Roman" pitchFamily="18" charset="0"/>
                </a:rPr>
                <a:t>Обвинская</a:t>
              </a:r>
              <a:r>
                <a:rPr lang="ru-RU" sz="2000" b="1" dirty="0" smtClean="0">
                  <a:latin typeface="Times New Roman" pitchFamily="18" charset="0"/>
                  <a:cs typeface="Times New Roman" pitchFamily="18" charset="0"/>
                </a:rPr>
                <a:t> СОШ – 1 чел.</a:t>
              </a:r>
              <a:endParaRPr lang="ru-RU" sz="2000" b="1" dirty="0">
                <a:latin typeface="Times New Roman" pitchFamily="18" charset="0"/>
                <a:cs typeface="Times New Roman" pitchFamily="18" charset="0"/>
              </a:endParaRPr>
            </a:p>
          </p:txBody>
        </p:sp>
      </p:grpSp>
      <p:sp>
        <p:nvSpPr>
          <p:cNvPr id="3" name="Прямоугольник 2"/>
          <p:cNvSpPr/>
          <p:nvPr/>
        </p:nvSpPr>
        <p:spPr>
          <a:xfrm>
            <a:off x="3214678" y="1000108"/>
            <a:ext cx="3888556" cy="584775"/>
          </a:xfrm>
          <a:prstGeom prst="rect">
            <a:avLst/>
          </a:prstGeom>
        </p:spPr>
        <p:txBody>
          <a:bodyPr wrap="square">
            <a:spAutoFit/>
          </a:bodyPr>
          <a:lstStyle/>
          <a:p>
            <a:r>
              <a:rPr lang="ru-RU" sz="3200" b="1" dirty="0" smtClean="0">
                <a:solidFill>
                  <a:srgbClr val="FF0000"/>
                </a:solidFill>
                <a:latin typeface="Times New Roman" pitchFamily="18" charset="0"/>
                <a:ea typeface="+mj-ea"/>
                <a:cs typeface="Times New Roman" pitchFamily="18" charset="0"/>
              </a:rPr>
              <a:t>100-балльники</a:t>
            </a:r>
            <a:endParaRPr lang="ru-RU" sz="3200" b="1" dirty="0"/>
          </a:p>
        </p:txBody>
      </p:sp>
      <p:grpSp>
        <p:nvGrpSpPr>
          <p:cNvPr id="19" name="Группа 18"/>
          <p:cNvGrpSpPr/>
          <p:nvPr/>
        </p:nvGrpSpPr>
        <p:grpSpPr>
          <a:xfrm>
            <a:off x="4572000" y="1785926"/>
            <a:ext cx="4345998" cy="1857388"/>
            <a:chOff x="3286116" y="5200201"/>
            <a:chExt cx="2071702" cy="1452223"/>
          </a:xfrm>
        </p:grpSpPr>
        <p:sp>
          <p:nvSpPr>
            <p:cNvPr id="20" name="Полилиния 19"/>
            <p:cNvSpPr/>
            <p:nvPr/>
          </p:nvSpPr>
          <p:spPr>
            <a:xfrm>
              <a:off x="3286116" y="5200201"/>
              <a:ext cx="2071702" cy="468000"/>
            </a:xfrm>
            <a:custGeom>
              <a:avLst/>
              <a:gdLst>
                <a:gd name="connsiteX0" fmla="*/ 0 w 1908774"/>
                <a:gd name="connsiteY0" fmla="*/ 0 h 460800"/>
                <a:gd name="connsiteX1" fmla="*/ 1908774 w 1908774"/>
                <a:gd name="connsiteY1" fmla="*/ 0 h 460800"/>
                <a:gd name="connsiteX2" fmla="*/ 1908774 w 1908774"/>
                <a:gd name="connsiteY2" fmla="*/ 460800 h 460800"/>
                <a:gd name="connsiteX3" fmla="*/ 0 w 1908774"/>
                <a:gd name="connsiteY3" fmla="*/ 460800 h 460800"/>
                <a:gd name="connsiteX4" fmla="*/ 0 w 1908774"/>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460800">
                  <a:moveTo>
                    <a:pt x="0" y="0"/>
                  </a:moveTo>
                  <a:lnTo>
                    <a:pt x="1908774" y="0"/>
                  </a:lnTo>
                  <a:lnTo>
                    <a:pt x="1908774" y="460800"/>
                  </a:lnTo>
                  <a:lnTo>
                    <a:pt x="0" y="4608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Информатика и ИКТ</a:t>
              </a:r>
              <a:endParaRPr lang="ru-RU" sz="2000" b="1" kern="1200" dirty="0">
                <a:solidFill>
                  <a:schemeClr val="tx1"/>
                </a:solidFill>
                <a:latin typeface="Times New Roman" pitchFamily="18" charset="0"/>
                <a:cs typeface="Times New Roman" pitchFamily="18" charset="0"/>
              </a:endParaRPr>
            </a:p>
          </p:txBody>
        </p:sp>
        <p:sp>
          <p:nvSpPr>
            <p:cNvPr id="21" name="Полилиния 20"/>
            <p:cNvSpPr/>
            <p:nvPr/>
          </p:nvSpPr>
          <p:spPr>
            <a:xfrm>
              <a:off x="3286116" y="5668201"/>
              <a:ext cx="2071702" cy="984223"/>
            </a:xfrm>
            <a:custGeom>
              <a:avLst/>
              <a:gdLst>
                <a:gd name="connsiteX0" fmla="*/ 0 w 1908774"/>
                <a:gd name="connsiteY0" fmla="*/ 0 h 1630530"/>
                <a:gd name="connsiteX1" fmla="*/ 1908774 w 1908774"/>
                <a:gd name="connsiteY1" fmla="*/ 0 h 1630530"/>
                <a:gd name="connsiteX2" fmla="*/ 1908774 w 1908774"/>
                <a:gd name="connsiteY2" fmla="*/ 1630530 h 1630530"/>
                <a:gd name="connsiteX3" fmla="*/ 0 w 1908774"/>
                <a:gd name="connsiteY3" fmla="*/ 1630530 h 1630530"/>
                <a:gd name="connsiteX4" fmla="*/ 0 w 1908774"/>
                <a:gd name="connsiteY4" fmla="*/ 0 h 1630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1630530">
                  <a:moveTo>
                    <a:pt x="0" y="0"/>
                  </a:moveTo>
                  <a:lnTo>
                    <a:pt x="1908774" y="0"/>
                  </a:lnTo>
                  <a:lnTo>
                    <a:pt x="1908774" y="1630530"/>
                  </a:lnTo>
                  <a:lnTo>
                    <a:pt x="0" y="1630530"/>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72000" bIns="128016" numCol="1" spcCol="1270" anchor="t" anchorCtr="0">
              <a:noAutofit/>
            </a:bodyPr>
            <a:lstStyle/>
            <a:p>
              <a:pPr marL="177800" lvl="1" indent="-177800" algn="ctr" defTabSz="755650">
                <a:lnSpc>
                  <a:spcPct val="90000"/>
                </a:lnSpc>
                <a:spcBef>
                  <a:spcPct val="0"/>
                </a:spcBef>
                <a:spcAft>
                  <a:spcPct val="15000"/>
                </a:spcAft>
              </a:pPr>
              <a:r>
                <a:rPr lang="ru-RU" sz="2000" b="1" dirty="0" smtClean="0">
                  <a:latin typeface="Times New Roman" pitchFamily="18" charset="0"/>
                  <a:cs typeface="Times New Roman" pitchFamily="18" charset="0"/>
                </a:rPr>
                <a:t>Менделеевская СОШ – 7 чел.</a:t>
              </a:r>
            </a:p>
            <a:p>
              <a:pPr marL="177800" lvl="1" indent="-177800" algn="ctr" defTabSz="755650">
                <a:lnSpc>
                  <a:spcPct val="90000"/>
                </a:lnSpc>
                <a:spcBef>
                  <a:spcPct val="0"/>
                </a:spcBef>
                <a:spcAft>
                  <a:spcPct val="15000"/>
                </a:spcAft>
              </a:pPr>
              <a:r>
                <a:rPr lang="ru-RU" sz="2000" b="1" dirty="0" err="1" smtClean="0">
                  <a:latin typeface="Times New Roman" pitchFamily="18" charset="0"/>
                  <a:cs typeface="Times New Roman" pitchFamily="18" charset="0"/>
                </a:rPr>
                <a:t>Карагайская</a:t>
              </a:r>
              <a:r>
                <a:rPr lang="ru-RU" sz="2000" b="1" dirty="0" smtClean="0">
                  <a:latin typeface="Times New Roman" pitchFamily="18" charset="0"/>
                  <a:cs typeface="Times New Roman" pitchFamily="18" charset="0"/>
                </a:rPr>
                <a:t> СОШ № 1 – 2 чел. </a:t>
              </a:r>
              <a:r>
                <a:rPr lang="ru-RU" sz="2000" b="1" dirty="0" err="1" smtClean="0">
                  <a:latin typeface="Times New Roman" pitchFamily="18" charset="0"/>
                  <a:cs typeface="Times New Roman" pitchFamily="18" charset="0"/>
                </a:rPr>
                <a:t>Козьмодемьянская</a:t>
              </a:r>
              <a:r>
                <a:rPr lang="ru-RU" sz="2000" b="1" dirty="0" smtClean="0">
                  <a:latin typeface="Times New Roman" pitchFamily="18" charset="0"/>
                  <a:cs typeface="Times New Roman" pitchFamily="18" charset="0"/>
                </a:rPr>
                <a:t> СОШ – 1чел.</a:t>
              </a:r>
            </a:p>
            <a:p>
              <a:pPr marL="177800" lvl="1" indent="-177800" algn="ctr" defTabSz="755650">
                <a:lnSpc>
                  <a:spcPct val="90000"/>
                </a:lnSpc>
                <a:spcBef>
                  <a:spcPct val="0"/>
                </a:spcBef>
                <a:spcAft>
                  <a:spcPct val="15000"/>
                </a:spcAft>
              </a:pPr>
              <a:r>
                <a:rPr lang="ru-RU" sz="2000" b="1" dirty="0" smtClean="0">
                  <a:latin typeface="Times New Roman" pitchFamily="18" charset="0"/>
                  <a:cs typeface="Times New Roman" pitchFamily="18" charset="0"/>
                </a:rPr>
                <a:t> </a:t>
              </a:r>
              <a:endParaRPr lang="ru-RU" sz="2000" b="1" dirty="0">
                <a:latin typeface="Times New Roman" pitchFamily="18" charset="0"/>
                <a:cs typeface="Times New Roman" pitchFamily="18" charset="0"/>
              </a:endParaRPr>
            </a:p>
          </p:txBody>
        </p:sp>
      </p:grpSp>
      <p:grpSp>
        <p:nvGrpSpPr>
          <p:cNvPr id="22" name="Группа 21"/>
          <p:cNvGrpSpPr/>
          <p:nvPr/>
        </p:nvGrpSpPr>
        <p:grpSpPr>
          <a:xfrm>
            <a:off x="4572000" y="5072074"/>
            <a:ext cx="4357718" cy="1517892"/>
            <a:chOff x="3286116" y="5200201"/>
            <a:chExt cx="2071702" cy="1452223"/>
          </a:xfrm>
        </p:grpSpPr>
        <p:sp>
          <p:nvSpPr>
            <p:cNvPr id="23" name="Полилиния 22"/>
            <p:cNvSpPr/>
            <p:nvPr/>
          </p:nvSpPr>
          <p:spPr>
            <a:xfrm>
              <a:off x="3286116" y="5200201"/>
              <a:ext cx="2071702" cy="468000"/>
            </a:xfrm>
            <a:custGeom>
              <a:avLst/>
              <a:gdLst>
                <a:gd name="connsiteX0" fmla="*/ 0 w 1908774"/>
                <a:gd name="connsiteY0" fmla="*/ 0 h 460800"/>
                <a:gd name="connsiteX1" fmla="*/ 1908774 w 1908774"/>
                <a:gd name="connsiteY1" fmla="*/ 0 h 460800"/>
                <a:gd name="connsiteX2" fmla="*/ 1908774 w 1908774"/>
                <a:gd name="connsiteY2" fmla="*/ 460800 h 460800"/>
                <a:gd name="connsiteX3" fmla="*/ 0 w 1908774"/>
                <a:gd name="connsiteY3" fmla="*/ 460800 h 460800"/>
                <a:gd name="connsiteX4" fmla="*/ 0 w 1908774"/>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460800">
                  <a:moveTo>
                    <a:pt x="0" y="0"/>
                  </a:moveTo>
                  <a:lnTo>
                    <a:pt x="1908774" y="0"/>
                  </a:lnTo>
                  <a:lnTo>
                    <a:pt x="1908774" y="460800"/>
                  </a:lnTo>
                  <a:lnTo>
                    <a:pt x="0" y="4608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Химия</a:t>
              </a:r>
              <a:endParaRPr lang="ru-RU" sz="2000" b="1" kern="1200" dirty="0">
                <a:solidFill>
                  <a:schemeClr val="tx1"/>
                </a:solidFill>
                <a:latin typeface="Times New Roman" pitchFamily="18" charset="0"/>
                <a:cs typeface="Times New Roman" pitchFamily="18" charset="0"/>
              </a:endParaRPr>
            </a:p>
          </p:txBody>
        </p:sp>
        <p:sp>
          <p:nvSpPr>
            <p:cNvPr id="24" name="Полилиния 23"/>
            <p:cNvSpPr/>
            <p:nvPr/>
          </p:nvSpPr>
          <p:spPr>
            <a:xfrm>
              <a:off x="3286116" y="5668201"/>
              <a:ext cx="2071702" cy="984223"/>
            </a:xfrm>
            <a:custGeom>
              <a:avLst/>
              <a:gdLst>
                <a:gd name="connsiteX0" fmla="*/ 0 w 1908774"/>
                <a:gd name="connsiteY0" fmla="*/ 0 h 1630530"/>
                <a:gd name="connsiteX1" fmla="*/ 1908774 w 1908774"/>
                <a:gd name="connsiteY1" fmla="*/ 0 h 1630530"/>
                <a:gd name="connsiteX2" fmla="*/ 1908774 w 1908774"/>
                <a:gd name="connsiteY2" fmla="*/ 1630530 h 1630530"/>
                <a:gd name="connsiteX3" fmla="*/ 0 w 1908774"/>
                <a:gd name="connsiteY3" fmla="*/ 1630530 h 1630530"/>
                <a:gd name="connsiteX4" fmla="*/ 0 w 1908774"/>
                <a:gd name="connsiteY4" fmla="*/ 0 h 1630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1630530">
                  <a:moveTo>
                    <a:pt x="0" y="0"/>
                  </a:moveTo>
                  <a:lnTo>
                    <a:pt x="1908774" y="0"/>
                  </a:lnTo>
                  <a:lnTo>
                    <a:pt x="1908774" y="1630530"/>
                  </a:lnTo>
                  <a:lnTo>
                    <a:pt x="0" y="1630530"/>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72000" bIns="128016" numCol="1" spcCol="1270" anchor="t" anchorCtr="0">
              <a:noAutofit/>
            </a:bodyPr>
            <a:lstStyle/>
            <a:p>
              <a:pPr marL="177800" lvl="1" indent="-177800" algn="ctr" defTabSz="755650">
                <a:lnSpc>
                  <a:spcPct val="90000"/>
                </a:lnSpc>
                <a:spcBef>
                  <a:spcPct val="0"/>
                </a:spcBef>
                <a:spcAft>
                  <a:spcPct val="15000"/>
                </a:spcAft>
              </a:pPr>
              <a:r>
                <a:rPr lang="ru-RU" sz="2000" b="1" dirty="0" err="1" smtClean="0">
                  <a:latin typeface="Times New Roman" pitchFamily="18" charset="0"/>
                  <a:cs typeface="Times New Roman" pitchFamily="18" charset="0"/>
                </a:rPr>
                <a:t>Карагайская</a:t>
              </a:r>
              <a:r>
                <a:rPr lang="ru-RU" sz="2000" b="1" dirty="0" smtClean="0">
                  <a:latin typeface="Times New Roman" pitchFamily="18" charset="0"/>
                  <a:cs typeface="Times New Roman" pitchFamily="18" charset="0"/>
                </a:rPr>
                <a:t> СОШ № 1 – 1 чел. </a:t>
              </a:r>
            </a:p>
            <a:p>
              <a:pPr marL="177800" lvl="1" indent="-177800" algn="ctr" defTabSz="755650">
                <a:lnSpc>
                  <a:spcPct val="90000"/>
                </a:lnSpc>
                <a:spcBef>
                  <a:spcPct val="0"/>
                </a:spcBef>
                <a:spcAft>
                  <a:spcPct val="15000"/>
                </a:spcAft>
              </a:pPr>
              <a:r>
                <a:rPr lang="ru-RU" sz="2000" b="1" dirty="0" smtClean="0">
                  <a:latin typeface="Times New Roman" pitchFamily="18" charset="0"/>
                  <a:cs typeface="Times New Roman" pitchFamily="18" charset="0"/>
                </a:rPr>
                <a:t>Менделеевская СОШ – 1 чел. </a:t>
              </a:r>
              <a:endParaRPr lang="ru-RU" sz="2000" b="1" dirty="0">
                <a:latin typeface="Times New Roman" pitchFamily="18" charset="0"/>
                <a:cs typeface="Times New Roman" pitchFamily="18" charset="0"/>
              </a:endParaRPr>
            </a:p>
          </p:txBody>
        </p:sp>
      </p:grpSp>
      <p:grpSp>
        <p:nvGrpSpPr>
          <p:cNvPr id="25" name="Группа 24"/>
          <p:cNvGrpSpPr/>
          <p:nvPr/>
        </p:nvGrpSpPr>
        <p:grpSpPr>
          <a:xfrm>
            <a:off x="4572000" y="3786190"/>
            <a:ext cx="4357718" cy="1143008"/>
            <a:chOff x="3286116" y="5200201"/>
            <a:chExt cx="2071702" cy="1452223"/>
          </a:xfrm>
        </p:grpSpPr>
        <p:sp>
          <p:nvSpPr>
            <p:cNvPr id="26" name="Полилиния 25"/>
            <p:cNvSpPr/>
            <p:nvPr/>
          </p:nvSpPr>
          <p:spPr>
            <a:xfrm>
              <a:off x="3286116" y="5200201"/>
              <a:ext cx="2071702" cy="468000"/>
            </a:xfrm>
            <a:custGeom>
              <a:avLst/>
              <a:gdLst>
                <a:gd name="connsiteX0" fmla="*/ 0 w 1908774"/>
                <a:gd name="connsiteY0" fmla="*/ 0 h 460800"/>
                <a:gd name="connsiteX1" fmla="*/ 1908774 w 1908774"/>
                <a:gd name="connsiteY1" fmla="*/ 0 h 460800"/>
                <a:gd name="connsiteX2" fmla="*/ 1908774 w 1908774"/>
                <a:gd name="connsiteY2" fmla="*/ 460800 h 460800"/>
                <a:gd name="connsiteX3" fmla="*/ 0 w 1908774"/>
                <a:gd name="connsiteY3" fmla="*/ 460800 h 460800"/>
                <a:gd name="connsiteX4" fmla="*/ 0 w 1908774"/>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460800">
                  <a:moveTo>
                    <a:pt x="0" y="0"/>
                  </a:moveTo>
                  <a:lnTo>
                    <a:pt x="1908774" y="0"/>
                  </a:lnTo>
                  <a:lnTo>
                    <a:pt x="1908774" y="460800"/>
                  </a:lnTo>
                  <a:lnTo>
                    <a:pt x="0" y="4608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Обществознание</a:t>
              </a:r>
              <a:endParaRPr lang="ru-RU" sz="2000" b="1" kern="1200" dirty="0">
                <a:solidFill>
                  <a:schemeClr val="tx1"/>
                </a:solidFill>
                <a:latin typeface="Times New Roman" pitchFamily="18" charset="0"/>
                <a:cs typeface="Times New Roman" pitchFamily="18" charset="0"/>
              </a:endParaRPr>
            </a:p>
          </p:txBody>
        </p:sp>
        <p:sp>
          <p:nvSpPr>
            <p:cNvPr id="27" name="Полилиния 26"/>
            <p:cNvSpPr/>
            <p:nvPr/>
          </p:nvSpPr>
          <p:spPr>
            <a:xfrm>
              <a:off x="3286116" y="5668201"/>
              <a:ext cx="2071702" cy="984223"/>
            </a:xfrm>
            <a:custGeom>
              <a:avLst/>
              <a:gdLst>
                <a:gd name="connsiteX0" fmla="*/ 0 w 1908774"/>
                <a:gd name="connsiteY0" fmla="*/ 0 h 1630530"/>
                <a:gd name="connsiteX1" fmla="*/ 1908774 w 1908774"/>
                <a:gd name="connsiteY1" fmla="*/ 0 h 1630530"/>
                <a:gd name="connsiteX2" fmla="*/ 1908774 w 1908774"/>
                <a:gd name="connsiteY2" fmla="*/ 1630530 h 1630530"/>
                <a:gd name="connsiteX3" fmla="*/ 0 w 1908774"/>
                <a:gd name="connsiteY3" fmla="*/ 1630530 h 1630530"/>
                <a:gd name="connsiteX4" fmla="*/ 0 w 1908774"/>
                <a:gd name="connsiteY4" fmla="*/ 0 h 1630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1630530">
                  <a:moveTo>
                    <a:pt x="0" y="0"/>
                  </a:moveTo>
                  <a:lnTo>
                    <a:pt x="1908774" y="0"/>
                  </a:lnTo>
                  <a:lnTo>
                    <a:pt x="1908774" y="1630530"/>
                  </a:lnTo>
                  <a:lnTo>
                    <a:pt x="0" y="1630530"/>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72000" bIns="128016" numCol="1" spcCol="1270" anchor="t" anchorCtr="0">
              <a:noAutofit/>
            </a:bodyPr>
            <a:lstStyle/>
            <a:p>
              <a:pPr marL="177800" lvl="1" indent="-177800" algn="ctr" defTabSz="755650">
                <a:lnSpc>
                  <a:spcPct val="90000"/>
                </a:lnSpc>
                <a:spcBef>
                  <a:spcPct val="0"/>
                </a:spcBef>
                <a:spcAft>
                  <a:spcPct val="15000"/>
                </a:spcAft>
              </a:pPr>
              <a:endParaRPr lang="ru-RU" sz="800" b="1" dirty="0" smtClean="0">
                <a:latin typeface="Times New Roman" pitchFamily="18" charset="0"/>
                <a:cs typeface="Times New Roman" pitchFamily="18" charset="0"/>
              </a:endParaRPr>
            </a:p>
            <a:p>
              <a:pPr marL="177800" lvl="1" indent="-177800" algn="ctr" defTabSz="755650">
                <a:lnSpc>
                  <a:spcPct val="90000"/>
                </a:lnSpc>
                <a:spcBef>
                  <a:spcPct val="0"/>
                </a:spcBef>
                <a:spcAft>
                  <a:spcPct val="15000"/>
                </a:spcAft>
              </a:pPr>
              <a:r>
                <a:rPr lang="ru-RU" sz="2000" b="1" dirty="0" err="1" smtClean="0">
                  <a:latin typeface="Times New Roman" pitchFamily="18" charset="0"/>
                  <a:cs typeface="Times New Roman" pitchFamily="18" charset="0"/>
                </a:rPr>
                <a:t>Карагайская</a:t>
              </a:r>
              <a:r>
                <a:rPr lang="ru-RU" sz="2000" b="1" dirty="0" smtClean="0">
                  <a:latin typeface="Times New Roman" pitchFamily="18" charset="0"/>
                  <a:cs typeface="Times New Roman" pitchFamily="18" charset="0"/>
                </a:rPr>
                <a:t> СОШ № 2 – 1 чел. </a:t>
              </a:r>
              <a:endParaRPr lang="ru-RU" sz="2000" b="1" dirty="0">
                <a:latin typeface="Times New Roman" pitchFamily="18" charset="0"/>
                <a:cs typeface="Times New Roman" pitchFamily="18" charset="0"/>
              </a:endParaRPr>
            </a:p>
          </p:txBody>
        </p:sp>
      </p:grpSp>
      <p:grpSp>
        <p:nvGrpSpPr>
          <p:cNvPr id="28" name="Группа 27"/>
          <p:cNvGrpSpPr/>
          <p:nvPr/>
        </p:nvGrpSpPr>
        <p:grpSpPr>
          <a:xfrm>
            <a:off x="428596" y="4786322"/>
            <a:ext cx="3845932" cy="1214446"/>
            <a:chOff x="3286116" y="5200201"/>
            <a:chExt cx="2071702" cy="1452223"/>
          </a:xfrm>
        </p:grpSpPr>
        <p:sp>
          <p:nvSpPr>
            <p:cNvPr id="29" name="Полилиния 28"/>
            <p:cNvSpPr/>
            <p:nvPr/>
          </p:nvSpPr>
          <p:spPr>
            <a:xfrm>
              <a:off x="3286116" y="5200201"/>
              <a:ext cx="2071702" cy="468000"/>
            </a:xfrm>
            <a:custGeom>
              <a:avLst/>
              <a:gdLst>
                <a:gd name="connsiteX0" fmla="*/ 0 w 1908774"/>
                <a:gd name="connsiteY0" fmla="*/ 0 h 460800"/>
                <a:gd name="connsiteX1" fmla="*/ 1908774 w 1908774"/>
                <a:gd name="connsiteY1" fmla="*/ 0 h 460800"/>
                <a:gd name="connsiteX2" fmla="*/ 1908774 w 1908774"/>
                <a:gd name="connsiteY2" fmla="*/ 460800 h 460800"/>
                <a:gd name="connsiteX3" fmla="*/ 0 w 1908774"/>
                <a:gd name="connsiteY3" fmla="*/ 460800 h 460800"/>
                <a:gd name="connsiteX4" fmla="*/ 0 w 1908774"/>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460800">
                  <a:moveTo>
                    <a:pt x="0" y="0"/>
                  </a:moveTo>
                  <a:lnTo>
                    <a:pt x="1908774" y="0"/>
                  </a:lnTo>
                  <a:lnTo>
                    <a:pt x="1908774" y="460800"/>
                  </a:lnTo>
                  <a:lnTo>
                    <a:pt x="0" y="4608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Математика</a:t>
              </a:r>
              <a:endParaRPr lang="ru-RU" sz="2000" b="1" kern="1200" dirty="0">
                <a:solidFill>
                  <a:schemeClr val="tx1"/>
                </a:solidFill>
                <a:latin typeface="Times New Roman" pitchFamily="18" charset="0"/>
                <a:cs typeface="Times New Roman" pitchFamily="18" charset="0"/>
              </a:endParaRPr>
            </a:p>
          </p:txBody>
        </p:sp>
        <p:sp>
          <p:nvSpPr>
            <p:cNvPr id="30" name="Полилиния 29"/>
            <p:cNvSpPr/>
            <p:nvPr/>
          </p:nvSpPr>
          <p:spPr>
            <a:xfrm>
              <a:off x="3286116" y="5668201"/>
              <a:ext cx="2071702" cy="984223"/>
            </a:xfrm>
            <a:custGeom>
              <a:avLst/>
              <a:gdLst>
                <a:gd name="connsiteX0" fmla="*/ 0 w 1908774"/>
                <a:gd name="connsiteY0" fmla="*/ 0 h 1630530"/>
                <a:gd name="connsiteX1" fmla="*/ 1908774 w 1908774"/>
                <a:gd name="connsiteY1" fmla="*/ 0 h 1630530"/>
                <a:gd name="connsiteX2" fmla="*/ 1908774 w 1908774"/>
                <a:gd name="connsiteY2" fmla="*/ 1630530 h 1630530"/>
                <a:gd name="connsiteX3" fmla="*/ 0 w 1908774"/>
                <a:gd name="connsiteY3" fmla="*/ 1630530 h 1630530"/>
                <a:gd name="connsiteX4" fmla="*/ 0 w 1908774"/>
                <a:gd name="connsiteY4" fmla="*/ 0 h 1630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1630530">
                  <a:moveTo>
                    <a:pt x="0" y="0"/>
                  </a:moveTo>
                  <a:lnTo>
                    <a:pt x="1908774" y="0"/>
                  </a:lnTo>
                  <a:lnTo>
                    <a:pt x="1908774" y="1630530"/>
                  </a:lnTo>
                  <a:lnTo>
                    <a:pt x="0" y="1630530"/>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72000" bIns="128016" numCol="1" spcCol="1270" anchor="t" anchorCtr="0">
              <a:noAutofit/>
            </a:bodyPr>
            <a:lstStyle/>
            <a:p>
              <a:pPr marL="177800" lvl="1" indent="-177800" algn="ctr" defTabSz="755650">
                <a:lnSpc>
                  <a:spcPct val="90000"/>
                </a:lnSpc>
                <a:spcBef>
                  <a:spcPct val="0"/>
                </a:spcBef>
                <a:spcAft>
                  <a:spcPct val="15000"/>
                </a:spcAft>
              </a:pPr>
              <a:endParaRPr lang="ru-RU" sz="800" b="1" dirty="0" smtClean="0">
                <a:latin typeface="Times New Roman" pitchFamily="18" charset="0"/>
                <a:cs typeface="Times New Roman" pitchFamily="18" charset="0"/>
              </a:endParaRPr>
            </a:p>
            <a:p>
              <a:pPr marL="177800" lvl="1" indent="-177800" algn="ctr" defTabSz="755650">
                <a:lnSpc>
                  <a:spcPct val="90000"/>
                </a:lnSpc>
                <a:spcBef>
                  <a:spcPct val="0"/>
                </a:spcBef>
                <a:spcAft>
                  <a:spcPct val="15000"/>
                </a:spcAft>
              </a:pPr>
              <a:r>
                <a:rPr lang="ru-RU" sz="2000" b="1" dirty="0" err="1" smtClean="0">
                  <a:latin typeface="Times New Roman" pitchFamily="18" charset="0"/>
                  <a:cs typeface="Times New Roman" pitchFamily="18" charset="0"/>
                </a:rPr>
                <a:t>Карагайская</a:t>
              </a:r>
              <a:r>
                <a:rPr lang="ru-RU" sz="2000" b="1" dirty="0" smtClean="0">
                  <a:latin typeface="Times New Roman" pitchFamily="18" charset="0"/>
                  <a:cs typeface="Times New Roman" pitchFamily="18" charset="0"/>
                </a:rPr>
                <a:t> СОШ № 1 – 1 чел. </a:t>
              </a:r>
              <a:endParaRPr lang="ru-RU" sz="2000" b="1" dirty="0">
                <a:latin typeface="Times New Roman" pitchFamily="18" charset="0"/>
                <a:cs typeface="Times New Roman" pitchFamily="18" charset="0"/>
              </a:endParaRPr>
            </a:p>
          </p:txBody>
        </p:sp>
      </p:grpSp>
    </p:spTree>
    <p:extLst>
      <p:ext uri="{BB962C8B-B14F-4D97-AF65-F5344CB8AC3E}">
        <p14:creationId xmlns:p14="http://schemas.microsoft.com/office/powerpoint/2010/main" val="13675621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2" name="Объект 1"/>
          <p:cNvSpPr>
            <a:spLocks noGrp="1"/>
          </p:cNvSpPr>
          <p:nvPr>
            <p:ph idx="1"/>
          </p:nvPr>
        </p:nvSpPr>
        <p:spPr>
          <a:xfrm>
            <a:off x="0" y="1092191"/>
            <a:ext cx="9113168" cy="5051453"/>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ru-RU" sz="2800" dirty="0" smtClean="0">
                <a:solidFill>
                  <a:srgbClr val="C00000"/>
                </a:solidFill>
              </a:rPr>
              <a:t>                            </a:t>
            </a:r>
            <a:r>
              <a:rPr lang="ru-RU" sz="2800" b="1" dirty="0" smtClean="0">
                <a:solidFill>
                  <a:srgbClr val="C00000"/>
                </a:solidFill>
                <a:latin typeface="Times New Roman" pitchFamily="18" charset="0"/>
                <a:cs typeface="Times New Roman" pitchFamily="18" charset="0"/>
              </a:rPr>
              <a:t>Количество 100-балльников в районе</a:t>
            </a:r>
            <a:endPar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5857884" y="2643183"/>
            <a:ext cx="2500330" cy="830997"/>
          </a:xfrm>
          <a:prstGeom prst="rect">
            <a:avLst/>
          </a:prstGeom>
          <a:noFill/>
        </p:spPr>
        <p:txBody>
          <a:bodyPr wrap="square" rtlCol="0">
            <a:spAutoFit/>
          </a:bodyPr>
          <a:lstStyle/>
          <a:p>
            <a:endParaRPr lang="ru-RU" sz="2400" dirty="0" smtClean="0"/>
          </a:p>
          <a:p>
            <a:endParaRPr lang="ru-RU" sz="2400" dirty="0" smtClean="0"/>
          </a:p>
        </p:txBody>
      </p:sp>
      <p:pic>
        <p:nvPicPr>
          <p:cNvPr id="12"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13"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pic>
        <p:nvPicPr>
          <p:cNvPr id="14" name="Рисунок 13" descr="http://ege.edu.ru/common/upload/img/infogr/logo_gia.JPG"/>
          <p:cNvPicPr/>
          <p:nvPr/>
        </p:nvPicPr>
        <p:blipFill>
          <a:blip r:embed="rId4" cstate="print"/>
          <a:srcRect/>
          <a:stretch>
            <a:fillRect/>
          </a:stretch>
        </p:blipFill>
        <p:spPr bwMode="auto">
          <a:xfrm>
            <a:off x="357158" y="1268760"/>
            <a:ext cx="1478538" cy="432048"/>
          </a:xfrm>
          <a:prstGeom prst="rect">
            <a:avLst/>
          </a:prstGeom>
          <a:noFill/>
          <a:ln w="9525">
            <a:noFill/>
            <a:miter lim="800000"/>
            <a:headEnd/>
            <a:tailEnd/>
          </a:ln>
        </p:spPr>
      </p:pic>
      <p:graphicFrame>
        <p:nvGraphicFramePr>
          <p:cNvPr id="11" name="Таблица 10"/>
          <p:cNvGraphicFramePr>
            <a:graphicFrameLocks noGrp="1"/>
          </p:cNvGraphicFramePr>
          <p:nvPr>
            <p:extLst>
              <p:ext uri="{D42A27DB-BD31-4B8C-83A1-F6EECF244321}">
                <p14:modId xmlns:p14="http://schemas.microsoft.com/office/powerpoint/2010/main" val="836479772"/>
              </p:ext>
            </p:extLst>
          </p:nvPr>
        </p:nvGraphicFramePr>
        <p:xfrm>
          <a:off x="285720" y="1988843"/>
          <a:ext cx="3926241" cy="4406961"/>
        </p:xfrm>
        <a:graphic>
          <a:graphicData uri="http://schemas.openxmlformats.org/drawingml/2006/table">
            <a:tbl>
              <a:tblPr/>
              <a:tblGrid>
                <a:gridCol w="1864964"/>
                <a:gridCol w="1068194"/>
                <a:gridCol w="993083"/>
              </a:tblGrid>
              <a:tr h="590540">
                <a:tc>
                  <a:txBody>
                    <a:bodyPr/>
                    <a:lstStyle/>
                    <a:p>
                      <a:pPr algn="ctr" fontAlgn="t"/>
                      <a:r>
                        <a:rPr lang="ru-RU" sz="2000" b="0" i="0" u="none" strike="noStrike" dirty="0">
                          <a:solidFill>
                            <a:srgbClr val="000000"/>
                          </a:solidFill>
                          <a:latin typeface="Times New Roman" pitchFamily="18" charset="0"/>
                          <a:cs typeface="Times New Roman" pitchFamily="18" charset="0"/>
                        </a:rPr>
                        <a:t>Предмет</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ru-RU" sz="2000" b="0" i="0" u="none" strike="noStrike" dirty="0" smtClean="0">
                          <a:solidFill>
                            <a:srgbClr val="000000"/>
                          </a:solidFill>
                          <a:latin typeface="Times New Roman" pitchFamily="18" charset="0"/>
                          <a:cs typeface="Times New Roman" pitchFamily="18" charset="0"/>
                        </a:rPr>
                        <a:t>2018</a:t>
                      </a:r>
                      <a:endParaRPr lang="ru-RU" sz="2000" b="0" i="0" u="none" strike="noStrike" dirty="0">
                        <a:solidFill>
                          <a:srgbClr val="000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t"/>
                      <a:r>
                        <a:rPr lang="ru-RU" sz="2000" b="0" i="0" u="none" strike="noStrike" dirty="0" smtClean="0">
                          <a:solidFill>
                            <a:srgbClr val="000000"/>
                          </a:solidFill>
                          <a:latin typeface="Times New Roman" pitchFamily="18" charset="0"/>
                          <a:cs typeface="Times New Roman" pitchFamily="18" charset="0"/>
                        </a:rPr>
                        <a:t>2019</a:t>
                      </a:r>
                      <a:endParaRPr lang="ru-RU" sz="2000" b="0" i="0" u="none" strike="noStrike" dirty="0">
                        <a:solidFill>
                          <a:srgbClr val="000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590540">
                <a:tc>
                  <a:txBody>
                    <a:bodyPr/>
                    <a:lstStyle/>
                    <a:p>
                      <a:pPr algn="ctr" fontAlgn="t"/>
                      <a:r>
                        <a:rPr lang="ru-RU" sz="2000" b="0" i="0" u="none" strike="noStrike" dirty="0">
                          <a:solidFill>
                            <a:srgbClr val="000000"/>
                          </a:solidFill>
                          <a:latin typeface="Times New Roman" pitchFamily="18" charset="0"/>
                          <a:cs typeface="Times New Roman" pitchFamily="18" charset="0"/>
                        </a:rPr>
                        <a:t>Русский</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dirty="0" smtClean="0">
                          <a:solidFill>
                            <a:srgbClr val="000000"/>
                          </a:solidFill>
                          <a:latin typeface="Times New Roman" pitchFamily="18" charset="0"/>
                          <a:cs typeface="Times New Roman" pitchFamily="18" charset="0"/>
                        </a:rPr>
                        <a:t>5</a:t>
                      </a:r>
                      <a:endParaRPr lang="ru-RU" sz="2000" b="0" i="0" u="none" strike="noStrike" dirty="0">
                        <a:solidFill>
                          <a:srgbClr val="000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dirty="0">
                          <a:solidFill>
                            <a:srgbClr val="008000"/>
                          </a:solidFill>
                          <a:latin typeface="Times New Roman" pitchFamily="18" charset="0"/>
                          <a:cs typeface="Times New Roman" pitchFamily="18" charset="0"/>
                        </a:rPr>
                        <a:t>6</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0540">
                <a:tc>
                  <a:txBody>
                    <a:bodyPr/>
                    <a:lstStyle/>
                    <a:p>
                      <a:pPr algn="ctr" fontAlgn="t"/>
                      <a:r>
                        <a:rPr lang="ru-RU" sz="2000" b="0" i="0" u="none" strike="noStrike" dirty="0" smtClean="0">
                          <a:solidFill>
                            <a:srgbClr val="000000"/>
                          </a:solidFill>
                          <a:latin typeface="Times New Roman" pitchFamily="18" charset="0"/>
                          <a:cs typeface="Times New Roman" pitchFamily="18" charset="0"/>
                        </a:rPr>
                        <a:t>Математика</a:t>
                      </a:r>
                      <a:endParaRPr lang="ru-RU" sz="20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endParaRPr lang="ru-RU" sz="2000" b="0" i="0" u="none" strike="noStrike" dirty="0">
                        <a:solidFill>
                          <a:srgbClr val="000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dirty="0" smtClean="0">
                          <a:solidFill>
                            <a:srgbClr val="008000"/>
                          </a:solidFill>
                          <a:latin typeface="Times New Roman" pitchFamily="18" charset="0"/>
                          <a:cs typeface="Times New Roman" pitchFamily="18" charset="0"/>
                        </a:rPr>
                        <a:t>1</a:t>
                      </a:r>
                      <a:endParaRPr lang="ru-RU" sz="2000" b="1" i="0" u="none" strike="noStrike" dirty="0">
                        <a:solidFill>
                          <a:srgbClr val="008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9892">
                <a:tc>
                  <a:txBody>
                    <a:bodyPr/>
                    <a:lstStyle/>
                    <a:p>
                      <a:pPr algn="ctr" fontAlgn="t"/>
                      <a:r>
                        <a:rPr lang="ru-RU" sz="2000" b="0" i="0" u="none" strike="noStrike" dirty="0">
                          <a:solidFill>
                            <a:srgbClr val="000000"/>
                          </a:solidFill>
                          <a:latin typeface="Times New Roman" pitchFamily="18" charset="0"/>
                          <a:cs typeface="Times New Roman" pitchFamily="18" charset="0"/>
                        </a:rPr>
                        <a:t>Информатика</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dirty="0" smtClean="0">
                          <a:solidFill>
                            <a:srgbClr val="000000"/>
                          </a:solidFill>
                          <a:latin typeface="Times New Roman" pitchFamily="18" charset="0"/>
                          <a:cs typeface="Times New Roman" pitchFamily="18" charset="0"/>
                        </a:rPr>
                        <a:t>10</a:t>
                      </a:r>
                      <a:endParaRPr lang="ru-RU" sz="2000" b="0" i="0" u="none" strike="noStrike" dirty="0">
                        <a:solidFill>
                          <a:srgbClr val="000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dirty="0" smtClean="0">
                          <a:solidFill>
                            <a:srgbClr val="008000"/>
                          </a:solidFill>
                          <a:latin typeface="Times New Roman" pitchFamily="18" charset="0"/>
                          <a:cs typeface="Times New Roman" pitchFamily="18" charset="0"/>
                        </a:rPr>
                        <a:t>11</a:t>
                      </a:r>
                      <a:endParaRPr lang="ru-RU" sz="2000" b="1" i="0" u="none" strike="noStrike" dirty="0">
                        <a:solidFill>
                          <a:srgbClr val="008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19892">
                <a:tc>
                  <a:txBody>
                    <a:bodyPr/>
                    <a:lstStyle/>
                    <a:p>
                      <a:pPr algn="ctr" fontAlgn="t"/>
                      <a:r>
                        <a:rPr lang="ru-RU" sz="2000" b="0" i="0" u="none" strike="noStrike" dirty="0">
                          <a:solidFill>
                            <a:srgbClr val="000000"/>
                          </a:solidFill>
                          <a:latin typeface="Times New Roman" pitchFamily="18" charset="0"/>
                          <a:cs typeface="Times New Roman" pitchFamily="18" charset="0"/>
                        </a:rPr>
                        <a:t>Обществознание</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dirty="0">
                          <a:solidFill>
                            <a:srgbClr val="000000"/>
                          </a:solidFill>
                          <a:latin typeface="Times New Roman" pitchFamily="18" charset="0"/>
                          <a:cs typeface="Times New Roman" pitchFamily="18" charset="0"/>
                        </a:rPr>
                        <a:t> </a:t>
                      </a:r>
                      <a:r>
                        <a:rPr lang="ru-RU" sz="2000" b="0" i="0" u="none" strike="noStrike" dirty="0" smtClean="0">
                          <a:solidFill>
                            <a:srgbClr val="000000"/>
                          </a:solidFill>
                          <a:latin typeface="Times New Roman" pitchFamily="18" charset="0"/>
                          <a:cs typeface="Times New Roman" pitchFamily="18" charset="0"/>
                        </a:rPr>
                        <a:t>1</a:t>
                      </a:r>
                      <a:endParaRPr lang="ru-RU" sz="2000" b="0" i="0" u="none" strike="noStrike" dirty="0">
                        <a:solidFill>
                          <a:srgbClr val="000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dirty="0">
                          <a:solidFill>
                            <a:srgbClr val="000000"/>
                          </a:solidFill>
                          <a:latin typeface="Times New Roman" pitchFamily="18" charset="0"/>
                          <a:cs typeface="Times New Roman" pitchFamily="18" charset="0"/>
                        </a:rPr>
                        <a:t>1</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05017">
                <a:tc>
                  <a:txBody>
                    <a:bodyPr/>
                    <a:lstStyle/>
                    <a:p>
                      <a:pPr algn="ctr" fontAlgn="t"/>
                      <a:r>
                        <a:rPr lang="ru-RU" sz="2000" b="0" i="0" u="none" strike="noStrike" dirty="0">
                          <a:solidFill>
                            <a:srgbClr val="000000"/>
                          </a:solidFill>
                          <a:latin typeface="Times New Roman" pitchFamily="18" charset="0"/>
                          <a:cs typeface="Times New Roman" pitchFamily="18" charset="0"/>
                        </a:rPr>
                        <a:t>Химия</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dirty="0" smtClean="0">
                          <a:solidFill>
                            <a:srgbClr val="000000"/>
                          </a:solidFill>
                          <a:latin typeface="Times New Roman" pitchFamily="18" charset="0"/>
                          <a:cs typeface="Times New Roman" pitchFamily="18" charset="0"/>
                        </a:rPr>
                        <a:t>2</a:t>
                      </a:r>
                      <a:endParaRPr lang="ru-RU" sz="2000" b="0" i="0" u="none" strike="noStrike" dirty="0">
                        <a:solidFill>
                          <a:srgbClr val="000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0" i="0" u="none" strike="noStrike" dirty="0">
                          <a:solidFill>
                            <a:srgbClr val="000000"/>
                          </a:solidFill>
                          <a:latin typeface="Times New Roman" pitchFamily="18" charset="0"/>
                          <a:cs typeface="Times New Roman" pitchFamily="18" charset="0"/>
                        </a:rPr>
                        <a:t>2</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0540">
                <a:tc>
                  <a:txBody>
                    <a:bodyPr/>
                    <a:lstStyle/>
                    <a:p>
                      <a:pPr algn="ctr" fontAlgn="t"/>
                      <a:r>
                        <a:rPr lang="ru-RU" sz="2000" b="1" i="0" u="none" strike="noStrike" dirty="0">
                          <a:solidFill>
                            <a:srgbClr val="000000"/>
                          </a:solidFill>
                          <a:latin typeface="Times New Roman" pitchFamily="18" charset="0"/>
                          <a:cs typeface="Times New Roman" pitchFamily="18" charset="0"/>
                        </a:rPr>
                        <a:t>ВСЕГО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a:solidFill>
                            <a:srgbClr val="000000"/>
                          </a:solidFill>
                          <a:latin typeface="Times New Roman" pitchFamily="18" charset="0"/>
                          <a:cs typeface="Times New Roman" pitchFamily="18" charset="0"/>
                        </a:rPr>
                        <a:t>20</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ru-RU" sz="2000" b="1" i="0" u="none" strike="noStrike" dirty="0" smtClean="0">
                          <a:solidFill>
                            <a:srgbClr val="008000"/>
                          </a:solidFill>
                          <a:latin typeface="Times New Roman" pitchFamily="18" charset="0"/>
                          <a:cs typeface="Times New Roman" pitchFamily="18" charset="0"/>
                        </a:rPr>
                        <a:t>21</a:t>
                      </a:r>
                      <a:endParaRPr lang="ru-RU" sz="2000" b="1" i="0" u="none" strike="noStrike" dirty="0">
                        <a:solidFill>
                          <a:srgbClr val="008000"/>
                        </a:solidFill>
                        <a:latin typeface="Times New Roman" pitchFamily="18" charset="0"/>
                        <a:cs typeface="Times New Roman" pitchFamily="18" charset="0"/>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5" name="Прямоугольник 14"/>
          <p:cNvSpPr/>
          <p:nvPr/>
        </p:nvSpPr>
        <p:spPr>
          <a:xfrm>
            <a:off x="4872387" y="2066065"/>
            <a:ext cx="3312368" cy="461665"/>
          </a:xfrm>
          <a:prstGeom prst="rect">
            <a:avLst/>
          </a:prstGeom>
        </p:spPr>
        <p:txBody>
          <a:bodyPr wrap="square">
            <a:spAutoFit/>
          </a:bodyPr>
          <a:lstStyle/>
          <a:p>
            <a:pPr lvl="0"/>
            <a:r>
              <a:rPr lang="ru-RU" sz="2400" b="1" dirty="0" smtClean="0">
                <a:solidFill>
                  <a:srgbClr val="C00000"/>
                </a:solidFill>
                <a:latin typeface="Times New Roman" pitchFamily="18" charset="0"/>
                <a:cs typeface="Times New Roman" pitchFamily="18" charset="0"/>
              </a:rPr>
              <a:t>100+100+100:</a:t>
            </a:r>
            <a:endParaRPr lang="ru-RU" sz="2400" b="1" dirty="0">
              <a:solidFill>
                <a:srgbClr val="C00000"/>
              </a:solidFill>
              <a:latin typeface="Times New Roman" pitchFamily="18" charset="0"/>
              <a:cs typeface="Times New Roman" pitchFamily="18" charset="0"/>
            </a:endParaRPr>
          </a:p>
        </p:txBody>
      </p:sp>
      <p:sp>
        <p:nvSpPr>
          <p:cNvPr id="22" name="TextBox 21"/>
          <p:cNvSpPr txBox="1"/>
          <p:nvPr/>
        </p:nvSpPr>
        <p:spPr>
          <a:xfrm>
            <a:off x="4857752" y="4781118"/>
            <a:ext cx="3857652" cy="1569660"/>
          </a:xfrm>
          <a:prstGeom prst="rect">
            <a:avLst/>
          </a:prstGeom>
          <a:noFill/>
        </p:spPr>
        <p:txBody>
          <a:bodyPr wrap="square" rtlCol="0">
            <a:spAutoFit/>
          </a:bodyPr>
          <a:lstStyle/>
          <a:p>
            <a:pPr lvl="0"/>
            <a:r>
              <a:rPr lang="ru-RU" sz="2400" b="1" i="1" dirty="0" err="1">
                <a:latin typeface="Times New Roman"/>
                <a:ea typeface="Times New Roman"/>
              </a:rPr>
              <a:t>Чернышова</a:t>
            </a:r>
            <a:r>
              <a:rPr lang="ru-RU" sz="2400" b="1" i="1" dirty="0">
                <a:latin typeface="Times New Roman"/>
                <a:ea typeface="Times New Roman"/>
              </a:rPr>
              <a:t> </a:t>
            </a:r>
            <a:r>
              <a:rPr lang="ru-RU" sz="2400" b="1" i="1" dirty="0" smtClean="0">
                <a:latin typeface="Times New Roman"/>
                <a:ea typeface="Times New Roman"/>
              </a:rPr>
              <a:t>Софья</a:t>
            </a:r>
            <a:r>
              <a:rPr lang="ru-RU" sz="2400" b="1" i="1" dirty="0" smtClean="0">
                <a:latin typeface="Times New Roman" pitchFamily="18" charset="0"/>
                <a:cs typeface="Times New Roman" pitchFamily="18" charset="0"/>
              </a:rPr>
              <a:t>,</a:t>
            </a:r>
          </a:p>
          <a:p>
            <a:pPr lvl="0"/>
            <a:r>
              <a:rPr lang="ru-RU" sz="2200" b="1" i="1" dirty="0" err="1" smtClean="0">
                <a:latin typeface="Times New Roman" pitchFamily="18" charset="0"/>
                <a:cs typeface="Times New Roman" pitchFamily="18" charset="0"/>
              </a:rPr>
              <a:t>Карагайская</a:t>
            </a:r>
            <a:r>
              <a:rPr lang="ru-RU" sz="2200" b="1" i="1" dirty="0" smtClean="0">
                <a:latin typeface="Times New Roman" pitchFamily="18" charset="0"/>
                <a:cs typeface="Times New Roman" pitchFamily="18" charset="0"/>
              </a:rPr>
              <a:t> СОШ № 2</a:t>
            </a:r>
          </a:p>
          <a:p>
            <a:pPr lvl="0"/>
            <a:r>
              <a:rPr lang="ru-RU" sz="2400" dirty="0" smtClean="0">
                <a:solidFill>
                  <a:srgbClr val="0066CC"/>
                </a:solidFill>
                <a:latin typeface="Times New Roman" pitchFamily="18" charset="0"/>
                <a:cs typeface="Times New Roman" pitchFamily="18" charset="0"/>
              </a:rPr>
              <a:t>(русский язык + обществознание)</a:t>
            </a:r>
          </a:p>
        </p:txBody>
      </p:sp>
      <p:sp>
        <p:nvSpPr>
          <p:cNvPr id="26" name="Прямоугольник 25"/>
          <p:cNvSpPr/>
          <p:nvPr/>
        </p:nvSpPr>
        <p:spPr>
          <a:xfrm>
            <a:off x="4703859" y="2532966"/>
            <a:ext cx="4116611" cy="1569660"/>
          </a:xfrm>
          <a:prstGeom prst="rect">
            <a:avLst/>
          </a:prstGeom>
        </p:spPr>
        <p:txBody>
          <a:bodyPr wrap="square">
            <a:spAutoFit/>
          </a:bodyPr>
          <a:lstStyle/>
          <a:p>
            <a:pPr lvl="0"/>
            <a:r>
              <a:rPr lang="ru-RU" sz="2400" b="1" i="1" dirty="0" smtClean="0">
                <a:latin typeface="Times New Roman" pitchFamily="18" charset="0"/>
                <a:cs typeface="Times New Roman" pitchFamily="18" charset="0"/>
              </a:rPr>
              <a:t>Санникова Софья, </a:t>
            </a:r>
          </a:p>
          <a:p>
            <a:pPr lvl="0"/>
            <a:r>
              <a:rPr lang="ru-RU" sz="2200" b="1" i="1" dirty="0" err="1" smtClean="0">
                <a:latin typeface="Times New Roman" pitchFamily="18" charset="0"/>
                <a:cs typeface="Times New Roman" pitchFamily="18" charset="0"/>
              </a:rPr>
              <a:t>Карагайская</a:t>
            </a:r>
            <a:r>
              <a:rPr lang="ru-RU" sz="2200" b="1" i="1" dirty="0" smtClean="0">
                <a:latin typeface="Times New Roman" pitchFamily="18" charset="0"/>
                <a:cs typeface="Times New Roman" pitchFamily="18" charset="0"/>
              </a:rPr>
              <a:t> СОШ № 1</a:t>
            </a:r>
            <a:r>
              <a:rPr lang="ru-RU" sz="2200" dirty="0" smtClean="0">
                <a:latin typeface="Times New Roman" pitchFamily="18" charset="0"/>
                <a:cs typeface="Times New Roman" pitchFamily="18" charset="0"/>
              </a:rPr>
              <a:t> </a:t>
            </a:r>
          </a:p>
          <a:p>
            <a:pPr lvl="0"/>
            <a:r>
              <a:rPr lang="ru-RU" sz="2400" dirty="0" smtClean="0">
                <a:solidFill>
                  <a:srgbClr val="0066CC"/>
                </a:solidFill>
                <a:latin typeface="Times New Roman" pitchFamily="18" charset="0"/>
                <a:cs typeface="Times New Roman" pitchFamily="18" charset="0"/>
              </a:rPr>
              <a:t>(русский язык + математика +  информатика)</a:t>
            </a:r>
            <a:endParaRPr lang="ru-RU" sz="2400" dirty="0">
              <a:latin typeface="Times New Roman" pitchFamily="18" charset="0"/>
              <a:cs typeface="Times New Roman" pitchFamily="18" charset="0"/>
            </a:endParaRPr>
          </a:p>
        </p:txBody>
      </p:sp>
      <p:sp>
        <p:nvSpPr>
          <p:cNvPr id="23" name="Номер слайда 22"/>
          <p:cNvSpPr>
            <a:spLocks noGrp="1"/>
          </p:cNvSpPr>
          <p:nvPr>
            <p:ph type="sldNum" sz="quarter" idx="12"/>
          </p:nvPr>
        </p:nvSpPr>
        <p:spPr/>
        <p:txBody>
          <a:bodyPr/>
          <a:lstStyle/>
          <a:p>
            <a:fld id="{725C68B6-61C2-468F-89AB-4B9F7531AA68}" type="slidenum">
              <a:rPr lang="ru-RU" smtClean="0">
                <a:solidFill>
                  <a:prstClr val="black">
                    <a:tint val="75000"/>
                  </a:prstClr>
                </a:solidFill>
              </a:rPr>
              <a:pPr/>
              <a:t>16</a:t>
            </a:fld>
            <a:endParaRPr lang="ru-RU" dirty="0">
              <a:solidFill>
                <a:prstClr val="black">
                  <a:tint val="75000"/>
                </a:prstClr>
              </a:solidFill>
            </a:endParaRPr>
          </a:p>
        </p:txBody>
      </p:sp>
      <p:sp>
        <p:nvSpPr>
          <p:cNvPr id="24" name="Прямоугольник 23"/>
          <p:cNvSpPr/>
          <p:nvPr/>
        </p:nvSpPr>
        <p:spPr>
          <a:xfrm>
            <a:off x="5186075" y="4317369"/>
            <a:ext cx="1921974" cy="461665"/>
          </a:xfrm>
          <a:prstGeom prst="rect">
            <a:avLst/>
          </a:prstGeom>
        </p:spPr>
        <p:txBody>
          <a:bodyPr wrap="square">
            <a:spAutoFit/>
          </a:bodyPr>
          <a:lstStyle/>
          <a:p>
            <a:pPr lvl="0"/>
            <a:r>
              <a:rPr lang="ru-RU" sz="2400" b="1" dirty="0" smtClean="0">
                <a:solidFill>
                  <a:srgbClr val="C00000"/>
                </a:solidFill>
                <a:latin typeface="Times New Roman" pitchFamily="18" charset="0"/>
                <a:cs typeface="Times New Roman" pitchFamily="18" charset="0"/>
              </a:rPr>
              <a:t>100+100:</a:t>
            </a:r>
            <a:endParaRPr lang="ru-RU" sz="24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67562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2" name="Объект 1"/>
          <p:cNvSpPr>
            <a:spLocks noGrp="1"/>
          </p:cNvSpPr>
          <p:nvPr>
            <p:ph idx="1"/>
          </p:nvPr>
        </p:nvSpPr>
        <p:spPr>
          <a:xfrm>
            <a:off x="0" y="1052736"/>
            <a:ext cx="9113168" cy="532859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endParaRPr lang="ru-RU" altLang="ru-RU" sz="2800" dirty="0" smtClean="0">
              <a:solidFill>
                <a:srgbClr val="C00000"/>
              </a:solidFill>
            </a:endParaRPr>
          </a:p>
          <a:p>
            <a:pPr marL="0" indent="0" algn="ctr">
              <a:buNone/>
            </a:pPr>
            <a:endParaRPr lang="ru-RU" altLang="ru-RU" sz="1100" dirty="0" smtClean="0">
              <a:solidFill>
                <a:srgbClr val="C00000"/>
              </a:solidFill>
              <a:latin typeface="Times New Roman" pitchFamily="18" charset="0"/>
              <a:cs typeface="Times New Roman" pitchFamily="18" charset="0"/>
            </a:endParaRPr>
          </a:p>
          <a:p>
            <a:pPr marL="0" indent="0" algn="ctr">
              <a:buNone/>
            </a:pPr>
            <a:endParaRPr lang="ru-RU" altLang="ru-RU" sz="800" b="1" dirty="0" smtClean="0">
              <a:solidFill>
                <a:srgbClr val="C00000"/>
              </a:solidFill>
              <a:latin typeface="Times New Roman" pitchFamily="18" charset="0"/>
              <a:cs typeface="Times New Roman" pitchFamily="18" charset="0"/>
            </a:endParaRPr>
          </a:p>
          <a:p>
            <a:pPr marL="0" indent="0" algn="ctr">
              <a:buNone/>
            </a:pPr>
            <a:r>
              <a:rPr lang="ru-RU" altLang="ru-RU" sz="2800" b="1" dirty="0" smtClean="0">
                <a:solidFill>
                  <a:srgbClr val="C00000"/>
                </a:solidFill>
                <a:latin typeface="Times New Roman" pitchFamily="18" charset="0"/>
                <a:cs typeface="Times New Roman" pitchFamily="18" charset="0"/>
              </a:rPr>
              <a:t>Результаты ГИА-9 основного периода в 2019 году</a:t>
            </a:r>
            <a:endParaRPr lang="ru-RU"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0" y="3212976"/>
            <a:ext cx="4499992" cy="830997"/>
          </a:xfrm>
          <a:prstGeom prst="rect">
            <a:avLst/>
          </a:prstGeom>
          <a:noFill/>
        </p:spPr>
        <p:txBody>
          <a:bodyPr wrap="square" rtlCol="0">
            <a:spAutoFit/>
          </a:bodyPr>
          <a:lstStyle/>
          <a:p>
            <a:endParaRPr lang="ru-RU" sz="2400" dirty="0" smtClean="0"/>
          </a:p>
          <a:p>
            <a:endParaRPr lang="ru-RU" sz="2400" dirty="0" smtClean="0"/>
          </a:p>
        </p:txBody>
      </p:sp>
      <p:pic>
        <p:nvPicPr>
          <p:cNvPr id="12"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13"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pic>
        <p:nvPicPr>
          <p:cNvPr id="14" name="Рисунок 13" descr="http://ege.edu.ru/common/upload/img/infogr/logo_gia.JPG"/>
          <p:cNvPicPr/>
          <p:nvPr/>
        </p:nvPicPr>
        <p:blipFill>
          <a:blip r:embed="rId4" cstate="print"/>
          <a:srcRect/>
          <a:stretch>
            <a:fillRect/>
          </a:stretch>
        </p:blipFill>
        <p:spPr bwMode="auto">
          <a:xfrm>
            <a:off x="357158" y="1268760"/>
            <a:ext cx="1478538" cy="432048"/>
          </a:xfrm>
          <a:prstGeom prst="rect">
            <a:avLst/>
          </a:prstGeom>
          <a:noFill/>
          <a:ln w="9525">
            <a:noFill/>
            <a:miter lim="800000"/>
            <a:headEnd/>
            <a:tailEnd/>
          </a:ln>
        </p:spPr>
      </p:pic>
      <p:graphicFrame>
        <p:nvGraphicFramePr>
          <p:cNvPr id="16" name="Таблица 15"/>
          <p:cNvGraphicFramePr>
            <a:graphicFrameLocks noGrp="1"/>
          </p:cNvGraphicFramePr>
          <p:nvPr/>
        </p:nvGraphicFramePr>
        <p:xfrm>
          <a:off x="3714744" y="2714620"/>
          <a:ext cx="5253159" cy="3000397"/>
        </p:xfrm>
        <a:graphic>
          <a:graphicData uri="http://schemas.openxmlformats.org/drawingml/2006/table">
            <a:tbl>
              <a:tblPr/>
              <a:tblGrid>
                <a:gridCol w="2000264"/>
                <a:gridCol w="650579"/>
                <a:gridCol w="650579"/>
                <a:gridCol w="650579"/>
                <a:gridCol w="650579"/>
                <a:gridCol w="650579"/>
              </a:tblGrid>
              <a:tr h="1500199">
                <a:tc>
                  <a:txBody>
                    <a:bodyPr/>
                    <a:lstStyle/>
                    <a:p>
                      <a:pPr algn="ctr" fontAlgn="b"/>
                      <a:r>
                        <a:rPr lang="ru-RU" sz="1600" b="0" i="0" u="none" strike="noStrike" dirty="0">
                          <a:solidFill>
                            <a:srgbClr val="000000"/>
                          </a:solidFill>
                          <a:latin typeface="Times New Roman" pitchFamily="18" charset="0"/>
                          <a:cs typeface="Times New Roman" pitchFamily="18" charset="0"/>
                        </a:rPr>
                        <a:t>ОО</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ru-RU" sz="1400" b="0" i="0" u="none" strike="noStrike" dirty="0">
                          <a:solidFill>
                            <a:srgbClr val="000000"/>
                          </a:solidFill>
                          <a:latin typeface="Times New Roman" pitchFamily="18" charset="0"/>
                          <a:cs typeface="Times New Roman" pitchFamily="18" charset="0"/>
                        </a:rPr>
                        <a:t>Математика</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ru-RU" sz="1400" b="0" i="0" u="none" strike="noStrike" dirty="0">
                          <a:solidFill>
                            <a:srgbClr val="000000"/>
                          </a:solidFill>
                          <a:latin typeface="Times New Roman" pitchFamily="18" charset="0"/>
                          <a:cs typeface="Times New Roman" pitchFamily="18" charset="0"/>
                        </a:rPr>
                        <a:t>География</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ru-RU" sz="1400" b="0" i="0" u="none" strike="noStrike" dirty="0">
                          <a:solidFill>
                            <a:srgbClr val="000000"/>
                          </a:solidFill>
                          <a:latin typeface="Times New Roman" pitchFamily="18" charset="0"/>
                          <a:cs typeface="Times New Roman" pitchFamily="18" charset="0"/>
                        </a:rPr>
                        <a:t>Информатика</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ru-RU" sz="1400" b="0" i="0" u="none" strike="noStrike" dirty="0" smtClean="0">
                          <a:solidFill>
                            <a:srgbClr val="000000"/>
                          </a:solidFill>
                          <a:latin typeface="Times New Roman" pitchFamily="18" charset="0"/>
                          <a:cs typeface="Times New Roman" pitchFamily="18" charset="0"/>
                        </a:rPr>
                        <a:t>Физика </a:t>
                      </a:r>
                      <a:endParaRPr lang="ru-RU" sz="1400" b="0" i="0" u="none" strike="noStrike" dirty="0">
                        <a:solidFill>
                          <a:srgbClr val="000000"/>
                        </a:solidFill>
                        <a:latin typeface="Times New Roman" pitchFamily="18" charset="0"/>
                        <a:cs typeface="Times New Roman" pitchFamily="18" charset="0"/>
                      </a:endParaRP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ru-RU" sz="1400" b="0" i="0" u="none" strike="noStrike" dirty="0">
                          <a:solidFill>
                            <a:srgbClr val="000000"/>
                          </a:solidFill>
                          <a:latin typeface="Times New Roman" pitchFamily="18" charset="0"/>
                          <a:cs typeface="Times New Roman" pitchFamily="18" charset="0"/>
                        </a:rPr>
                        <a:t>Химия</a:t>
                      </a:r>
                    </a:p>
                  </a:txBody>
                  <a:tcPr marL="0" marR="0" marT="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r>
              <a:tr h="750099">
                <a:tc>
                  <a:txBody>
                    <a:bodyPr/>
                    <a:lstStyle/>
                    <a:p>
                      <a:pPr algn="ctr" fontAlgn="b"/>
                      <a:r>
                        <a:rPr lang="ru-RU" sz="1400" b="0" i="0" u="none" strike="noStrike" dirty="0" err="1">
                          <a:solidFill>
                            <a:srgbClr val="000000"/>
                          </a:solidFill>
                          <a:latin typeface="Times New Roman" pitchFamily="18" charset="0"/>
                          <a:cs typeface="Times New Roman" pitchFamily="18" charset="0"/>
                        </a:rPr>
                        <a:t>Карагайская</a:t>
                      </a:r>
                      <a:r>
                        <a:rPr lang="ru-RU" sz="1400" b="0" i="0" u="none" strike="noStrike" dirty="0">
                          <a:solidFill>
                            <a:srgbClr val="000000"/>
                          </a:solidFill>
                          <a:latin typeface="Times New Roman" pitchFamily="18" charset="0"/>
                          <a:cs typeface="Times New Roman" pitchFamily="18" charset="0"/>
                        </a:rPr>
                        <a:t> СОШ №1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smtClean="0">
                          <a:solidFill>
                            <a:srgbClr val="000000"/>
                          </a:solidFill>
                          <a:latin typeface="Times New Roman" pitchFamily="18" charset="0"/>
                          <a:cs typeface="Times New Roman" pitchFamily="18" charset="0"/>
                        </a:rPr>
                        <a:t>3</a:t>
                      </a:r>
                      <a:endParaRPr lang="ru-RU"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smtClean="0">
                          <a:solidFill>
                            <a:srgbClr val="000000"/>
                          </a:solidFill>
                          <a:latin typeface="Times New Roman" pitchFamily="18" charset="0"/>
                          <a:cs typeface="Times New Roman" pitchFamily="18" charset="0"/>
                        </a:rPr>
                        <a:t>2</a:t>
                      </a:r>
                      <a:endParaRPr lang="ru-RU"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smtClean="0">
                          <a:solidFill>
                            <a:srgbClr val="000000"/>
                          </a:solidFill>
                          <a:latin typeface="Times New Roman" pitchFamily="18" charset="0"/>
                          <a:cs typeface="Times New Roman" pitchFamily="18" charset="0"/>
                        </a:rPr>
                        <a:t>2</a:t>
                      </a:r>
                      <a:endParaRPr lang="ru-RU"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a:solidFill>
                            <a:srgbClr val="000000"/>
                          </a:solidFill>
                          <a:latin typeface="Times New Roman" pitchFamily="18" charset="0"/>
                          <a:cs typeface="Times New Roman"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a:solidFill>
                            <a:srgbClr val="000000"/>
                          </a:solidFill>
                          <a:latin typeface="Times New Roman" pitchFamily="18" charset="0"/>
                          <a:cs typeface="Times New Roman"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750099">
                <a:tc>
                  <a:txBody>
                    <a:bodyPr/>
                    <a:lstStyle/>
                    <a:p>
                      <a:pPr algn="ctr" fontAlgn="b"/>
                      <a:r>
                        <a:rPr lang="ru-RU" sz="1400" b="0" i="0" u="none" strike="noStrike" dirty="0" err="1">
                          <a:solidFill>
                            <a:srgbClr val="000000"/>
                          </a:solidFill>
                          <a:latin typeface="Times New Roman" pitchFamily="18" charset="0"/>
                          <a:cs typeface="Times New Roman" pitchFamily="18" charset="0"/>
                        </a:rPr>
                        <a:t>Карагайская</a:t>
                      </a:r>
                      <a:r>
                        <a:rPr lang="ru-RU" sz="1400" b="0" i="0" u="none" strike="noStrike" dirty="0">
                          <a:solidFill>
                            <a:srgbClr val="000000"/>
                          </a:solidFill>
                          <a:latin typeface="Times New Roman" pitchFamily="18" charset="0"/>
                          <a:cs typeface="Times New Roman" pitchFamily="18" charset="0"/>
                        </a:rPr>
                        <a:t> СОШ №2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ru-RU"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a:solidFill>
                            <a:srgbClr val="000000"/>
                          </a:solidFill>
                          <a:latin typeface="Times New Roman" pitchFamily="18" charset="0"/>
                          <a:cs typeface="Times New Roman"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a:solidFill>
                            <a:srgbClr val="000000"/>
                          </a:solidFill>
                          <a:latin typeface="Times New Roman" pitchFamily="18" charset="0"/>
                          <a:cs typeface="Times New Roman" pitchFamily="18" charset="0"/>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a:solidFill>
                            <a:srgbClr val="000000"/>
                          </a:solidFill>
                          <a:latin typeface="Times New Roman" pitchFamily="18" charset="0"/>
                          <a:cs typeface="Times New Roman" pitchFamily="18" charset="0"/>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600" b="0" i="0" u="none" strike="noStrike" dirty="0">
                          <a:solidFill>
                            <a:srgbClr val="000000"/>
                          </a:solidFill>
                          <a:latin typeface="Times New Roman" pitchFamily="18" charset="0"/>
                          <a:cs typeface="Times New Roman" pitchFamily="18" charset="0"/>
                        </a:rPr>
                        <a:t> </a:t>
                      </a:r>
                      <a:r>
                        <a:rPr lang="ru-RU" sz="1600" b="0" i="0" u="none" strike="noStrike" dirty="0" smtClean="0">
                          <a:solidFill>
                            <a:srgbClr val="000000"/>
                          </a:solidFill>
                          <a:latin typeface="Times New Roman" pitchFamily="18" charset="0"/>
                          <a:cs typeface="Times New Roman" pitchFamily="18" charset="0"/>
                        </a:rPr>
                        <a:t>1</a:t>
                      </a:r>
                      <a:endParaRPr lang="ru-RU" sz="1600" b="0" i="0" u="none" strike="noStrike" dirty="0">
                        <a:solidFill>
                          <a:srgbClr val="000000"/>
                        </a:solidFill>
                        <a:latin typeface="Times New Roman" pitchFamily="18" charset="0"/>
                        <a:cs typeface="Times New Roman" pitchFamily="18"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7" name="Скругленный прямоугольник 16"/>
          <p:cNvSpPr/>
          <p:nvPr/>
        </p:nvSpPr>
        <p:spPr>
          <a:xfrm>
            <a:off x="428596" y="2928934"/>
            <a:ext cx="2952328" cy="576064"/>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1500" b="1" dirty="0">
                <a:latin typeface="Times New Roman" pitchFamily="18" charset="0"/>
                <a:cs typeface="Times New Roman" pitchFamily="18" charset="0"/>
              </a:rPr>
              <a:t>Всего сдавали ГИА-9 </a:t>
            </a:r>
          </a:p>
          <a:p>
            <a:pPr algn="ctr"/>
            <a:r>
              <a:rPr lang="ru-RU" sz="1500" b="1" dirty="0" smtClean="0">
                <a:latin typeface="Times New Roman" pitchFamily="18" charset="0"/>
                <a:cs typeface="Times New Roman" pitchFamily="18" charset="0"/>
              </a:rPr>
              <a:t>245 </a:t>
            </a:r>
            <a:r>
              <a:rPr lang="ru-RU" sz="1500" b="1" dirty="0">
                <a:latin typeface="Times New Roman" pitchFamily="18" charset="0"/>
                <a:cs typeface="Times New Roman" pitchFamily="18" charset="0"/>
              </a:rPr>
              <a:t>обучающихся</a:t>
            </a:r>
          </a:p>
        </p:txBody>
      </p:sp>
      <p:sp>
        <p:nvSpPr>
          <p:cNvPr id="19" name="Скругленный прямоугольник 18"/>
          <p:cNvSpPr/>
          <p:nvPr/>
        </p:nvSpPr>
        <p:spPr>
          <a:xfrm>
            <a:off x="428596" y="4429132"/>
            <a:ext cx="3024336" cy="864097"/>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ru-RU" sz="1500" b="1" dirty="0">
                <a:latin typeface="Times New Roman" pitchFamily="18" charset="0"/>
                <a:cs typeface="Times New Roman" pitchFamily="18" charset="0"/>
              </a:rPr>
              <a:t>Не сдали </a:t>
            </a:r>
            <a:r>
              <a:rPr lang="ru-RU" sz="1500" b="1" dirty="0" smtClean="0">
                <a:latin typeface="Times New Roman" pitchFamily="18" charset="0"/>
                <a:cs typeface="Times New Roman" pitchFamily="18" charset="0"/>
              </a:rPr>
              <a:t>ГИА-9:</a:t>
            </a:r>
            <a:r>
              <a:rPr lang="ru-RU" sz="1500" b="1" dirty="0">
                <a:latin typeface="Times New Roman" pitchFamily="18" charset="0"/>
                <a:cs typeface="Times New Roman" pitchFamily="18" charset="0"/>
              </a:rPr>
              <a:t> </a:t>
            </a:r>
            <a:r>
              <a:rPr lang="ru-RU" sz="1500" b="1" dirty="0" smtClean="0">
                <a:latin typeface="Times New Roman" pitchFamily="18" charset="0"/>
                <a:cs typeface="Times New Roman" pitchFamily="18" charset="0"/>
              </a:rPr>
              <a:t>5 чел.</a:t>
            </a:r>
            <a:r>
              <a:rPr lang="ru-RU" sz="1500" b="1" dirty="0">
                <a:latin typeface="Times New Roman" pitchFamily="18" charset="0"/>
                <a:cs typeface="Times New Roman" pitchFamily="18" charset="0"/>
              </a:rPr>
              <a:t/>
            </a:r>
            <a:br>
              <a:rPr lang="ru-RU" sz="1500" b="1" dirty="0">
                <a:latin typeface="Times New Roman" pitchFamily="18" charset="0"/>
                <a:cs typeface="Times New Roman" pitchFamily="18" charset="0"/>
              </a:rPr>
            </a:br>
            <a:r>
              <a:rPr lang="ru-RU" sz="1500" b="1" dirty="0" smtClean="0">
                <a:latin typeface="Times New Roman" pitchFamily="18" charset="0"/>
                <a:cs typeface="Times New Roman" pitchFamily="18" charset="0"/>
              </a:rPr>
              <a:t>(без учета дополнительного периода в сентябре 2019 года)</a:t>
            </a:r>
            <a:endParaRPr lang="ru-RU" sz="1500" b="1" dirty="0">
              <a:latin typeface="Times New Roman" pitchFamily="18" charset="0"/>
              <a:cs typeface="Times New Roman" pitchFamily="18" charset="0"/>
            </a:endParaRPr>
          </a:p>
        </p:txBody>
      </p:sp>
      <p:sp>
        <p:nvSpPr>
          <p:cNvPr id="15" name="Номер слайда 14"/>
          <p:cNvSpPr>
            <a:spLocks noGrp="1"/>
          </p:cNvSpPr>
          <p:nvPr>
            <p:ph type="sldNum" sz="quarter" idx="12"/>
          </p:nvPr>
        </p:nvSpPr>
        <p:spPr/>
        <p:txBody>
          <a:bodyPr/>
          <a:lstStyle/>
          <a:p>
            <a:fld id="{725C68B6-61C2-468F-89AB-4B9F7531AA68}" type="slidenum">
              <a:rPr lang="ru-RU" smtClean="0">
                <a:solidFill>
                  <a:prstClr val="black">
                    <a:tint val="75000"/>
                  </a:prstClr>
                </a:solidFill>
              </a:rPr>
              <a:pPr/>
              <a:t>17</a:t>
            </a:fld>
            <a:endParaRPr lang="ru-RU">
              <a:solidFill>
                <a:prstClr val="black">
                  <a:tint val="75000"/>
                </a:prstClr>
              </a:solidFill>
            </a:endParaRPr>
          </a:p>
        </p:txBody>
      </p:sp>
    </p:spTree>
    <p:extLst>
      <p:ext uri="{BB962C8B-B14F-4D97-AF65-F5344CB8AC3E}">
        <p14:creationId xmlns:p14="http://schemas.microsoft.com/office/powerpoint/2010/main" val="1367562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2" name="Объект 1"/>
          <p:cNvSpPr>
            <a:spLocks noGrp="1"/>
          </p:cNvSpPr>
          <p:nvPr>
            <p:ph idx="1"/>
          </p:nvPr>
        </p:nvSpPr>
        <p:spPr>
          <a:xfrm>
            <a:off x="1285852" y="1052736"/>
            <a:ext cx="6643734" cy="532859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endParaRPr lang="ru-RU"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9" name="Диаграмма 8"/>
          <p:cNvGraphicFramePr/>
          <p:nvPr>
            <p:extLst>
              <p:ext uri="{D42A27DB-BD31-4B8C-83A1-F6EECF244321}">
                <p14:modId xmlns:p14="http://schemas.microsoft.com/office/powerpoint/2010/main" val="380809864"/>
              </p:ext>
            </p:extLst>
          </p:nvPr>
        </p:nvGraphicFramePr>
        <p:xfrm>
          <a:off x="1475656" y="2143116"/>
          <a:ext cx="6096000" cy="3981732"/>
        </p:xfrm>
        <a:graphic>
          <a:graphicData uri="http://schemas.openxmlformats.org/drawingml/2006/chart">
            <c:chart xmlns:c="http://schemas.openxmlformats.org/drawingml/2006/chart" xmlns:r="http://schemas.openxmlformats.org/officeDocument/2006/relationships" r:id="rId2"/>
          </a:graphicData>
        </a:graphic>
      </p:graphicFrame>
      <p:sp>
        <p:nvSpPr>
          <p:cNvPr id="10" name="Прямоугольник 9"/>
          <p:cNvSpPr/>
          <p:nvPr/>
        </p:nvSpPr>
        <p:spPr>
          <a:xfrm>
            <a:off x="3071802" y="1428736"/>
            <a:ext cx="3024336" cy="46166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400" b="1" cap="none" spc="50" dirty="0" smtClean="0">
                <a:ln w="11430"/>
                <a:gradFill>
                  <a:gsLst>
                    <a:gs pos="25000">
                      <a:schemeClr val="accent2">
                        <a:satMod val="155000"/>
                      </a:schemeClr>
                    </a:gs>
                    <a:gs pos="100000">
                      <a:schemeClr val="accent2">
                        <a:shade val="45000"/>
                        <a:satMod val="165000"/>
                      </a:schemeClr>
                    </a:gs>
                  </a:gsLst>
                  <a:lin ang="5400000"/>
                </a:gradFill>
                <a:latin typeface="Times New Roman" pitchFamily="18" charset="0"/>
                <a:cs typeface="Times New Roman" pitchFamily="18" charset="0"/>
              </a:rPr>
              <a:t>Выдача аттестатов</a:t>
            </a:r>
            <a:endParaRPr lang="ru-RU" sz="2400" b="1" cap="none" spc="50" dirty="0">
              <a:ln w="11430"/>
              <a:gradFill>
                <a:gsLst>
                  <a:gs pos="25000">
                    <a:schemeClr val="accent2">
                      <a:satMod val="155000"/>
                    </a:schemeClr>
                  </a:gs>
                  <a:gs pos="100000">
                    <a:schemeClr val="accent2">
                      <a:shade val="45000"/>
                      <a:satMod val="165000"/>
                    </a:schemeClr>
                  </a:gs>
                </a:gsLst>
                <a:lin ang="5400000"/>
              </a:gradFill>
              <a:latin typeface="Times New Roman" pitchFamily="18" charset="0"/>
              <a:cs typeface="Times New Roman" pitchFamily="18" charset="0"/>
            </a:endParaRPr>
          </a:p>
        </p:txBody>
      </p:sp>
      <p:pic>
        <p:nvPicPr>
          <p:cNvPr id="8"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11"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pic>
        <p:nvPicPr>
          <p:cNvPr id="12" name="Рисунок 11" descr="http://ege.edu.ru/common/upload/img/infogr/logo_gia.JPG"/>
          <p:cNvPicPr/>
          <p:nvPr/>
        </p:nvPicPr>
        <p:blipFill>
          <a:blip r:embed="rId5" cstate="print"/>
          <a:srcRect/>
          <a:stretch>
            <a:fillRect/>
          </a:stretch>
        </p:blipFill>
        <p:spPr bwMode="auto">
          <a:xfrm>
            <a:off x="357158" y="1268760"/>
            <a:ext cx="1478538" cy="432048"/>
          </a:xfrm>
          <a:prstGeom prst="rect">
            <a:avLst/>
          </a:prstGeom>
          <a:noFill/>
          <a:ln w="9525">
            <a:noFill/>
            <a:miter lim="800000"/>
            <a:headEnd/>
            <a:tailEnd/>
          </a:ln>
        </p:spPr>
      </p:pic>
      <p:sp>
        <p:nvSpPr>
          <p:cNvPr id="13" name="Номер слайда 12"/>
          <p:cNvSpPr>
            <a:spLocks noGrp="1"/>
          </p:cNvSpPr>
          <p:nvPr>
            <p:ph type="sldNum" sz="quarter" idx="12"/>
          </p:nvPr>
        </p:nvSpPr>
        <p:spPr/>
        <p:txBody>
          <a:bodyPr/>
          <a:lstStyle/>
          <a:p>
            <a:fld id="{725C68B6-61C2-468F-89AB-4B9F7531AA68}" type="slidenum">
              <a:rPr lang="ru-RU" smtClean="0">
                <a:solidFill>
                  <a:prstClr val="black">
                    <a:tint val="75000"/>
                  </a:prstClr>
                </a:solidFill>
              </a:rPr>
              <a:pPr/>
              <a:t>18</a:t>
            </a:fld>
            <a:endParaRPr lang="ru-RU" dirty="0">
              <a:solidFill>
                <a:prstClr val="black">
                  <a:tint val="75000"/>
                </a:prstClr>
              </a:solidFill>
            </a:endParaRPr>
          </a:p>
        </p:txBody>
      </p:sp>
    </p:spTree>
    <p:extLst>
      <p:ext uri="{BB962C8B-B14F-4D97-AF65-F5344CB8AC3E}">
        <p14:creationId xmlns:p14="http://schemas.microsoft.com/office/powerpoint/2010/main" val="13675621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1484"/>
            <a:ext cx="9144000" cy="523220"/>
          </a:xfrm>
          <a:prstGeom prst="rect">
            <a:avLst/>
          </a:prstGeom>
          <a:noFill/>
        </p:spPr>
        <p:txBody>
          <a:bodyPr wrap="square" rtlCol="0">
            <a:spAutoFit/>
          </a:bodyPr>
          <a:lstStyle/>
          <a:p>
            <a:pPr algn="ctr"/>
            <a:r>
              <a:rPr lang="ru-RU" sz="2800" b="1" dirty="0" smtClean="0">
                <a:solidFill>
                  <a:prstClr val="black"/>
                </a:solidFill>
                <a:latin typeface="Times New Roman" pitchFamily="18" charset="0"/>
                <a:cs typeface="Times New Roman" pitchFamily="18" charset="0"/>
              </a:rPr>
              <a:t>Всероссийские проверочные работы  2019</a:t>
            </a:r>
            <a:endParaRPr lang="ru-RU" sz="2800" b="1" dirty="0">
              <a:solidFill>
                <a:prstClr val="black"/>
              </a:solidFill>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992995255"/>
              </p:ext>
            </p:extLst>
          </p:nvPr>
        </p:nvGraphicFramePr>
        <p:xfrm>
          <a:off x="503548" y="1051401"/>
          <a:ext cx="8136904" cy="5575287"/>
        </p:xfrm>
        <a:graphic>
          <a:graphicData uri="http://schemas.openxmlformats.org/drawingml/2006/table">
            <a:tbl>
              <a:tblPr firstRow="1" bandRow="1">
                <a:tableStyleId>{912C8C85-51F0-491E-9774-3900AFEF0FD7}</a:tableStyleId>
              </a:tblPr>
              <a:tblGrid>
                <a:gridCol w="1692188"/>
                <a:gridCol w="6444716"/>
              </a:tblGrid>
              <a:tr h="499147">
                <a:tc>
                  <a:txBody>
                    <a:bodyPr/>
                    <a:lstStyle/>
                    <a:p>
                      <a:pPr algn="ctr"/>
                      <a:r>
                        <a:rPr lang="ru-RU" sz="2800" dirty="0" smtClean="0">
                          <a:latin typeface="Times New Roman" pitchFamily="18" charset="0"/>
                          <a:cs typeface="Times New Roman" pitchFamily="18" charset="0"/>
                        </a:rPr>
                        <a:t>класс</a:t>
                      </a:r>
                      <a:endParaRPr lang="ru-RU"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2800" dirty="0" smtClean="0">
                          <a:latin typeface="Times New Roman" pitchFamily="18" charset="0"/>
                          <a:cs typeface="Times New Roman" pitchFamily="18" charset="0"/>
                        </a:rPr>
                        <a:t>учебный</a:t>
                      </a:r>
                      <a:r>
                        <a:rPr lang="ru-RU" sz="2800" baseline="0" dirty="0" smtClean="0">
                          <a:latin typeface="Times New Roman" pitchFamily="18" charset="0"/>
                          <a:cs typeface="Times New Roman" pitchFamily="18" charset="0"/>
                        </a:rPr>
                        <a:t> предмет</a:t>
                      </a:r>
                      <a:endParaRPr lang="ru-RU"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2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dirty="0" smtClean="0"/>
                        <a:t>4</a:t>
                      </a:r>
                      <a:endParaRPr lang="ru-RU"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2800" dirty="0" smtClean="0"/>
                        <a:t>Русский язык, математика, окружающий мир</a:t>
                      </a:r>
                      <a:endParaRPr lang="ru-RU"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2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aseline="0" dirty="0" smtClean="0"/>
                        <a:t>5</a:t>
                      </a:r>
                      <a:endParaRPr lang="ru-RU"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dirty="0" smtClean="0"/>
                        <a:t>Русский язык, математика, биология,  история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1021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aseline="0" dirty="0" smtClean="0"/>
                        <a:t>6</a:t>
                      </a:r>
                      <a:endParaRPr lang="ru-RU"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dirty="0" smtClean="0"/>
                        <a:t>Русский язык, математика, биология,  история,  география,</a:t>
                      </a:r>
                      <a:r>
                        <a:rPr lang="ru-RU" sz="2800" baseline="0" dirty="0" smtClean="0"/>
                        <a:t> обществознание</a:t>
                      </a:r>
                      <a:endParaRPr lang="ru-RU" sz="2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2127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aseline="0" dirty="0" smtClean="0"/>
                        <a:t>7</a:t>
                      </a:r>
                      <a:endParaRPr lang="ru-RU"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800" dirty="0" smtClean="0"/>
                        <a:t>Русский язык, математика, биология,  история,  география,</a:t>
                      </a:r>
                      <a:r>
                        <a:rPr lang="ru-RU" sz="2800" baseline="0" dirty="0" smtClean="0"/>
                        <a:t> обществознание, физика, английский язык</a:t>
                      </a:r>
                      <a:endParaRPr lang="ru-RU" sz="2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508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2800" baseline="0" dirty="0" smtClean="0"/>
                        <a:t>10, 11</a:t>
                      </a:r>
                      <a:endParaRPr lang="ru-RU" sz="2800" dirty="0">
                        <a:latin typeface="Times New Roman" pitchFamily="18" charset="0"/>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2800" dirty="0" smtClean="0"/>
                        <a:t>География, химия, история, биология</a:t>
                      </a:r>
                      <a:endParaRPr lang="ru-RU" sz="2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78405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Прямоугольник 25"/>
          <p:cNvSpPr/>
          <p:nvPr/>
        </p:nvSpPr>
        <p:spPr>
          <a:xfrm>
            <a:off x="4668011" y="3182842"/>
            <a:ext cx="3515883" cy="532313"/>
          </a:xfrm>
          <a:prstGeom prst="rect">
            <a:avLst/>
          </a:prstGeom>
          <a:solidFill>
            <a:schemeClr val="bg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solidFill>
                <a:prstClr val="white"/>
              </a:solidFill>
            </a:endParaRPr>
          </a:p>
        </p:txBody>
      </p:sp>
      <p:sp>
        <p:nvSpPr>
          <p:cNvPr id="4" name="TextBox 10"/>
          <p:cNvSpPr txBox="1">
            <a:spLocks noChangeArrowheads="1"/>
          </p:cNvSpPr>
          <p:nvPr/>
        </p:nvSpPr>
        <p:spPr bwMode="auto">
          <a:xfrm>
            <a:off x="478938" y="129619"/>
            <a:ext cx="8181936" cy="7817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lnSpc>
                <a:spcPct val="80000"/>
              </a:lnSpc>
              <a:spcBef>
                <a:spcPct val="0"/>
              </a:spcBef>
              <a:buFontTx/>
              <a:buNone/>
            </a:pPr>
            <a:r>
              <a:rPr lang="ru-RU" altLang="ru-RU" sz="2800" dirty="0">
                <a:solidFill>
                  <a:srgbClr val="DB251D"/>
                </a:solidFill>
                <a:latin typeface="Calibri"/>
                <a:ea typeface="PT Serif"/>
                <a:cs typeface="PT Serif"/>
              </a:rPr>
              <a:t>Общероссийская оценка качества образования по модели </a:t>
            </a:r>
            <a:r>
              <a:rPr lang="en-US" altLang="ru-RU" sz="2800" dirty="0">
                <a:solidFill>
                  <a:srgbClr val="DB251D"/>
                </a:solidFill>
                <a:latin typeface="Calibri"/>
                <a:ea typeface="PT Serif"/>
                <a:cs typeface="PT Serif"/>
              </a:rPr>
              <a:t>PISA</a:t>
            </a:r>
          </a:p>
        </p:txBody>
      </p:sp>
      <p:sp>
        <p:nvSpPr>
          <p:cNvPr id="2" name="Прямоугольник 1"/>
          <p:cNvSpPr/>
          <p:nvPr/>
        </p:nvSpPr>
        <p:spPr>
          <a:xfrm>
            <a:off x="247333" y="873114"/>
            <a:ext cx="3364560" cy="1169551"/>
          </a:xfrm>
          <a:prstGeom prst="rect">
            <a:avLst/>
          </a:prstGeom>
        </p:spPr>
        <p:txBody>
          <a:bodyPr wrap="square">
            <a:spAutoFit/>
          </a:bodyPr>
          <a:lstStyle/>
          <a:p>
            <a:pPr algn="just"/>
            <a:r>
              <a:rPr lang="ru-RU" sz="1400" b="1" dirty="0">
                <a:solidFill>
                  <a:srgbClr val="EEECE1">
                    <a:lumMod val="25000"/>
                  </a:srgbClr>
                </a:solidFill>
                <a:latin typeface="Arial" panose="020B0604020202020204" pitchFamily="34" charset="0"/>
              </a:rPr>
              <a:t>Указ Президента РФ от 07.05.2018  </a:t>
            </a:r>
            <a:br>
              <a:rPr lang="ru-RU" sz="1400" b="1" dirty="0">
                <a:solidFill>
                  <a:srgbClr val="EEECE1">
                    <a:lumMod val="25000"/>
                  </a:srgbClr>
                </a:solidFill>
                <a:latin typeface="Arial" panose="020B0604020202020204" pitchFamily="34" charset="0"/>
              </a:rPr>
            </a:br>
            <a:r>
              <a:rPr lang="ru-RU" sz="1400" b="1" dirty="0">
                <a:solidFill>
                  <a:srgbClr val="EEECE1">
                    <a:lumMod val="25000"/>
                  </a:srgbClr>
                </a:solidFill>
                <a:latin typeface="Arial" panose="020B0604020202020204" pitchFamily="34" charset="0"/>
              </a:rPr>
              <a:t>№ 204 «О национальных целях и стратегических задачах развития Российской Федерации на период до 2024 года» </a:t>
            </a:r>
            <a:endParaRPr lang="ru-RU" sz="1400" b="1" dirty="0">
              <a:solidFill>
                <a:srgbClr val="EEECE1">
                  <a:lumMod val="25000"/>
                </a:srgbClr>
              </a:solidFill>
            </a:endParaRPr>
          </a:p>
        </p:txBody>
      </p:sp>
      <p:sp>
        <p:nvSpPr>
          <p:cNvPr id="3" name="Прямоугольник 2"/>
          <p:cNvSpPr/>
          <p:nvPr/>
        </p:nvSpPr>
        <p:spPr>
          <a:xfrm>
            <a:off x="247333" y="2320895"/>
            <a:ext cx="3364560" cy="1395318"/>
          </a:xfrm>
          <a:prstGeom prst="rect">
            <a:avLst/>
          </a:prstGeom>
        </p:spPr>
        <p:txBody>
          <a:bodyPr wrap="square">
            <a:spAutoFit/>
          </a:bodyPr>
          <a:lstStyle/>
          <a:p>
            <a:pPr algn="ctr"/>
            <a:r>
              <a:rPr lang="ru-RU" sz="1467" dirty="0">
                <a:solidFill>
                  <a:srgbClr val="00B050"/>
                </a:solidFill>
                <a:latin typeface="Arial" panose="020B0604020202020204" pitchFamily="34" charset="0"/>
                <a:cs typeface="Arial" panose="020B0604020202020204" pitchFamily="34" charset="0"/>
              </a:rPr>
              <a:t>НАЦПРОЕКТ «ОБРАЗОВАНИЕ»</a:t>
            </a:r>
          </a:p>
          <a:p>
            <a:pPr algn="just"/>
            <a:r>
              <a:rPr lang="ru-RU" sz="1400" b="1" dirty="0">
                <a:solidFill>
                  <a:srgbClr val="EEECE1">
                    <a:lumMod val="25000"/>
                  </a:srgbClr>
                </a:solidFill>
                <a:latin typeface="Arial" panose="020B0604020202020204" pitchFamily="34" charset="0"/>
                <a:cs typeface="Arial" panose="020B0604020202020204" pitchFamily="34" charset="0"/>
              </a:rPr>
              <a:t>Цель: </a:t>
            </a:r>
            <a:r>
              <a:rPr lang="ru-RU" sz="1400" dirty="0">
                <a:solidFill>
                  <a:srgbClr val="EEECE1">
                    <a:lumMod val="25000"/>
                  </a:srgbClr>
                </a:solidFill>
                <a:latin typeface="Arial" panose="020B0604020202020204" pitchFamily="34" charset="0"/>
                <a:cs typeface="Arial" panose="020B0604020202020204" pitchFamily="34" charset="0"/>
              </a:rPr>
              <a:t>обеспечение</a:t>
            </a:r>
            <a:r>
              <a:rPr lang="en-US" sz="1400" dirty="0">
                <a:solidFill>
                  <a:srgbClr val="EEECE1">
                    <a:lumMod val="25000"/>
                  </a:srgbClr>
                </a:solidFill>
                <a:latin typeface="Arial" panose="020B0604020202020204" pitchFamily="34" charset="0"/>
                <a:cs typeface="Arial" panose="020B0604020202020204" pitchFamily="34" charset="0"/>
              </a:rPr>
              <a:t> </a:t>
            </a:r>
            <a:r>
              <a:rPr lang="ru-RU" sz="1400" dirty="0">
                <a:solidFill>
                  <a:srgbClr val="EEECE1">
                    <a:lumMod val="25000"/>
                  </a:srgbClr>
                </a:solidFill>
                <a:latin typeface="Arial" panose="020B0604020202020204" pitchFamily="34" charset="0"/>
                <a:cs typeface="Arial" panose="020B0604020202020204" pitchFamily="34" charset="0"/>
              </a:rPr>
              <a:t>глобальной конкурентоспособности</a:t>
            </a:r>
            <a:r>
              <a:rPr lang="en-US" sz="1400" dirty="0">
                <a:solidFill>
                  <a:srgbClr val="EEECE1">
                    <a:lumMod val="25000"/>
                  </a:srgbClr>
                </a:solidFill>
                <a:latin typeface="Arial" panose="020B0604020202020204" pitchFamily="34" charset="0"/>
                <a:cs typeface="Arial" panose="020B0604020202020204" pitchFamily="34" charset="0"/>
              </a:rPr>
              <a:t> </a:t>
            </a:r>
            <a:r>
              <a:rPr lang="ru-RU" sz="1400" dirty="0">
                <a:solidFill>
                  <a:srgbClr val="EEECE1">
                    <a:lumMod val="25000"/>
                  </a:srgbClr>
                </a:solidFill>
                <a:latin typeface="Arial" panose="020B0604020202020204" pitchFamily="34" charset="0"/>
                <a:cs typeface="Arial" panose="020B0604020202020204" pitchFamily="34" charset="0"/>
              </a:rPr>
              <a:t>российского образования, вхождение РФ в число</a:t>
            </a:r>
          </a:p>
          <a:p>
            <a:pPr algn="just"/>
            <a:r>
              <a:rPr lang="ru-RU" sz="1400" b="1" dirty="0">
                <a:solidFill>
                  <a:srgbClr val="C00000"/>
                </a:solidFill>
                <a:latin typeface="Arial" panose="020B0604020202020204" pitchFamily="34" charset="0"/>
                <a:cs typeface="Arial" panose="020B0604020202020204" pitchFamily="34" charset="0"/>
              </a:rPr>
              <a:t>10 ВЕДУЩИХ СТРАН МИРА </a:t>
            </a:r>
            <a:br>
              <a:rPr lang="ru-RU" sz="1400" b="1" dirty="0">
                <a:solidFill>
                  <a:srgbClr val="C00000"/>
                </a:solidFill>
                <a:latin typeface="Arial" panose="020B0604020202020204" pitchFamily="34" charset="0"/>
                <a:cs typeface="Arial" panose="020B0604020202020204" pitchFamily="34" charset="0"/>
              </a:rPr>
            </a:br>
            <a:r>
              <a:rPr lang="ru-RU" sz="1400" b="1" dirty="0">
                <a:solidFill>
                  <a:srgbClr val="C00000"/>
                </a:solidFill>
                <a:latin typeface="Arial" panose="020B0604020202020204" pitchFamily="34" charset="0"/>
                <a:cs typeface="Arial" panose="020B0604020202020204" pitchFamily="34" charset="0"/>
              </a:rPr>
              <a:t>по качеству образования</a:t>
            </a:r>
          </a:p>
        </p:txBody>
      </p:sp>
      <p:sp>
        <p:nvSpPr>
          <p:cNvPr id="5" name="Прямоугольник 4"/>
          <p:cNvSpPr/>
          <p:nvPr/>
        </p:nvSpPr>
        <p:spPr>
          <a:xfrm>
            <a:off x="247333" y="4097645"/>
            <a:ext cx="3364561" cy="1507913"/>
          </a:xfrm>
          <a:prstGeom prst="rect">
            <a:avLst/>
          </a:prstGeom>
        </p:spPr>
        <p:txBody>
          <a:bodyPr wrap="square">
            <a:spAutoFit/>
          </a:bodyPr>
          <a:lstStyle/>
          <a:p>
            <a:pPr algn="just"/>
            <a:r>
              <a:rPr lang="ru-RU" sz="1333" dirty="0">
                <a:solidFill>
                  <a:srgbClr val="EEECE1">
                    <a:lumMod val="25000"/>
                  </a:srgbClr>
                </a:solidFill>
                <a:latin typeface="Arial" panose="020B0604020202020204" pitchFamily="34" charset="0"/>
              </a:rPr>
              <a:t>Приказ </a:t>
            </a:r>
            <a:r>
              <a:rPr lang="ru-RU" sz="1333" dirty="0" err="1">
                <a:solidFill>
                  <a:srgbClr val="EEECE1">
                    <a:lumMod val="25000"/>
                  </a:srgbClr>
                </a:solidFill>
                <a:latin typeface="Arial" panose="020B0604020202020204" pitchFamily="34" charset="0"/>
              </a:rPr>
              <a:t>Рособрнадзора</a:t>
            </a:r>
            <a:r>
              <a:rPr lang="ru-RU" sz="1333" dirty="0">
                <a:solidFill>
                  <a:srgbClr val="EEECE1">
                    <a:lumMod val="25000"/>
                  </a:srgbClr>
                </a:solidFill>
                <a:latin typeface="Arial" panose="020B0604020202020204" pitchFamily="34" charset="0"/>
              </a:rPr>
              <a:t> и </a:t>
            </a:r>
            <a:r>
              <a:rPr lang="ru-RU" sz="1333" dirty="0" err="1">
                <a:solidFill>
                  <a:srgbClr val="EEECE1">
                    <a:lumMod val="25000"/>
                  </a:srgbClr>
                </a:solidFill>
                <a:latin typeface="Arial" panose="020B0604020202020204" pitchFamily="34" charset="0"/>
              </a:rPr>
              <a:t>Минпросвещения</a:t>
            </a:r>
            <a:r>
              <a:rPr lang="ru-RU" sz="1333" dirty="0">
                <a:solidFill>
                  <a:srgbClr val="EEECE1">
                    <a:lumMod val="25000"/>
                  </a:srgbClr>
                </a:solidFill>
                <a:latin typeface="Arial" panose="020B0604020202020204" pitchFamily="34" charset="0"/>
              </a:rPr>
              <a:t> РФ от 06.05.2019 №590/219 </a:t>
            </a:r>
            <a:r>
              <a:rPr lang="ru-RU" sz="1200" dirty="0">
                <a:solidFill>
                  <a:srgbClr val="EEECE1">
                    <a:lumMod val="25000"/>
                  </a:srgbClr>
                </a:solidFill>
                <a:latin typeface="Arial" panose="020B0604020202020204" pitchFamily="34" charset="0"/>
              </a:rPr>
              <a:t>«Об утверждении методологии и критериев оценки качества общего образования в общеобразовательных организациях </a:t>
            </a:r>
            <a:r>
              <a:rPr lang="ru-RU" sz="1400" b="1" dirty="0">
                <a:solidFill>
                  <a:srgbClr val="EEECE1">
                    <a:lumMod val="25000"/>
                  </a:srgbClr>
                </a:solidFill>
                <a:latin typeface="Arial" panose="020B0604020202020204" pitchFamily="34" charset="0"/>
              </a:rPr>
              <a:t>на основе практики международных исследований</a:t>
            </a:r>
            <a:r>
              <a:rPr lang="ru-RU" sz="1200" dirty="0">
                <a:solidFill>
                  <a:srgbClr val="EEECE1">
                    <a:lumMod val="25000"/>
                  </a:srgbClr>
                </a:solidFill>
                <a:latin typeface="Arial" panose="020B0604020202020204" pitchFamily="34" charset="0"/>
              </a:rPr>
              <a:t>»</a:t>
            </a:r>
            <a:endParaRPr lang="ru-RU" sz="1200" dirty="0">
              <a:solidFill>
                <a:srgbClr val="EEECE1">
                  <a:lumMod val="25000"/>
                </a:srgbClr>
              </a:solidFill>
            </a:endParaRPr>
          </a:p>
        </p:txBody>
      </p:sp>
      <p:sp>
        <p:nvSpPr>
          <p:cNvPr id="6" name="Стрелка вниз 5"/>
          <p:cNvSpPr/>
          <p:nvPr/>
        </p:nvSpPr>
        <p:spPr>
          <a:xfrm>
            <a:off x="1469891" y="2032863"/>
            <a:ext cx="1056117" cy="288032"/>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solidFill>
                <a:prstClr val="white"/>
              </a:solidFill>
            </a:endParaRPr>
          </a:p>
        </p:txBody>
      </p:sp>
      <p:sp>
        <p:nvSpPr>
          <p:cNvPr id="7" name="Стрелка вниз 6"/>
          <p:cNvSpPr/>
          <p:nvPr/>
        </p:nvSpPr>
        <p:spPr>
          <a:xfrm>
            <a:off x="1469891" y="3778268"/>
            <a:ext cx="1056117" cy="288032"/>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solidFill>
                <a:prstClr val="white"/>
              </a:solidFill>
            </a:endParaRPr>
          </a:p>
        </p:txBody>
      </p:sp>
      <p:sp>
        <p:nvSpPr>
          <p:cNvPr id="8" name="Прямоугольник 7"/>
          <p:cNvSpPr/>
          <p:nvPr/>
        </p:nvSpPr>
        <p:spPr>
          <a:xfrm>
            <a:off x="247332" y="5897583"/>
            <a:ext cx="8645149" cy="646331"/>
          </a:xfrm>
          <a:prstGeom prst="rect">
            <a:avLst/>
          </a:prstGeom>
        </p:spPr>
        <p:txBody>
          <a:bodyPr wrap="square">
            <a:spAutoFit/>
          </a:bodyPr>
          <a:lstStyle/>
          <a:p>
            <a:pPr algn="just"/>
            <a:r>
              <a:rPr lang="ru-RU" sz="1467" dirty="0">
                <a:solidFill>
                  <a:srgbClr val="EEECE1">
                    <a:lumMod val="25000"/>
                  </a:srgbClr>
                </a:solidFill>
                <a:latin typeface="Arial" panose="020B0604020202020204" pitchFamily="34" charset="0"/>
                <a:cs typeface="Arial" panose="020B0604020202020204" pitchFamily="34" charset="0"/>
              </a:rPr>
              <a:t>Проведение оценки качества общего образования на основе практики международных исследований качества подготовки обучающихся </a:t>
            </a:r>
            <a:r>
              <a:rPr lang="ru-RU" sz="1400" dirty="0">
                <a:solidFill>
                  <a:prstClr val="black"/>
                </a:solidFill>
                <a:latin typeface="Arial" panose="020B0604020202020204" pitchFamily="34" charset="0"/>
                <a:cs typeface="Arial" panose="020B0604020202020204" pitchFamily="34" charset="0"/>
              </a:rPr>
              <a:t>                        </a:t>
            </a:r>
            <a:r>
              <a:rPr lang="ru-RU" sz="2133" b="1" dirty="0">
                <a:solidFill>
                  <a:srgbClr val="C00000"/>
                </a:solidFill>
                <a:latin typeface="Arial" panose="020B0604020202020204" pitchFamily="34" charset="0"/>
                <a:cs typeface="Arial" panose="020B0604020202020204" pitchFamily="34" charset="0"/>
              </a:rPr>
              <a:t>ПЕРМСКИЙ КРАЙ </a:t>
            </a:r>
          </a:p>
        </p:txBody>
      </p:sp>
      <p:sp>
        <p:nvSpPr>
          <p:cNvPr id="9" name="Стрелка вниз 8"/>
          <p:cNvSpPr/>
          <p:nvPr/>
        </p:nvSpPr>
        <p:spPr>
          <a:xfrm>
            <a:off x="1476408" y="5631939"/>
            <a:ext cx="1056117" cy="288032"/>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solidFill>
                <a:prstClr val="white"/>
              </a:solidFill>
            </a:endParaRPr>
          </a:p>
        </p:txBody>
      </p:sp>
      <p:cxnSp>
        <p:nvCxnSpPr>
          <p:cNvPr id="13" name="Прямая со стрелкой 12"/>
          <p:cNvCxnSpPr/>
          <p:nvPr/>
        </p:nvCxnSpPr>
        <p:spPr>
          <a:xfrm>
            <a:off x="4668011" y="6405331"/>
            <a:ext cx="864096" cy="0"/>
          </a:xfrm>
          <a:prstGeom prst="straightConnector1">
            <a:avLst/>
          </a:prstGeom>
          <a:ln w="25400">
            <a:headEnd type="triangle" w="lg" len="lg"/>
            <a:tailEnd type="triangle" w="lg" len="lg"/>
          </a:ln>
        </p:spPr>
        <p:style>
          <a:lnRef idx="1">
            <a:schemeClr val="accent1"/>
          </a:lnRef>
          <a:fillRef idx="0">
            <a:schemeClr val="accent1"/>
          </a:fillRef>
          <a:effectRef idx="0">
            <a:schemeClr val="accent1"/>
          </a:effectRef>
          <a:fontRef idx="minor">
            <a:schemeClr val="tx1"/>
          </a:fontRef>
        </p:style>
      </p:cxnSp>
      <p:sp>
        <p:nvSpPr>
          <p:cNvPr id="15" name="Стрелка вниз 14"/>
          <p:cNvSpPr/>
          <p:nvPr/>
        </p:nvSpPr>
        <p:spPr>
          <a:xfrm rot="10800000">
            <a:off x="5920838" y="5567460"/>
            <a:ext cx="1056117" cy="288032"/>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solidFill>
                <a:prstClr val="white"/>
              </a:solidFill>
            </a:endParaRPr>
          </a:p>
        </p:txBody>
      </p:sp>
      <p:sp>
        <p:nvSpPr>
          <p:cNvPr id="16" name="Прямоугольник 15"/>
          <p:cNvSpPr/>
          <p:nvPr/>
        </p:nvSpPr>
        <p:spPr>
          <a:xfrm>
            <a:off x="4668011" y="5049517"/>
            <a:ext cx="3515883" cy="420564"/>
          </a:xfrm>
          <a:prstGeom prst="rect">
            <a:avLst/>
          </a:prstGeom>
        </p:spPr>
        <p:txBody>
          <a:bodyPr wrap="square">
            <a:spAutoFit/>
          </a:bodyPr>
          <a:lstStyle/>
          <a:p>
            <a:pPr algn="just"/>
            <a:r>
              <a:rPr lang="ru-RU" sz="2133" b="1" dirty="0">
                <a:solidFill>
                  <a:srgbClr val="00B050"/>
                </a:solidFill>
                <a:latin typeface="Arial" panose="020B0604020202020204" pitchFamily="34" charset="0"/>
              </a:rPr>
              <a:t>ОКТЯБРЬ-НОЯБРЬ 2021 </a:t>
            </a:r>
            <a:endParaRPr lang="ru-RU" sz="1867" b="1" dirty="0">
              <a:solidFill>
                <a:srgbClr val="00B050"/>
              </a:solidFill>
            </a:endParaRPr>
          </a:p>
        </p:txBody>
      </p:sp>
      <p:sp>
        <p:nvSpPr>
          <p:cNvPr id="18" name="Стрелка вниз 17"/>
          <p:cNvSpPr/>
          <p:nvPr/>
        </p:nvSpPr>
        <p:spPr>
          <a:xfrm rot="10800000">
            <a:off x="5897894" y="4694945"/>
            <a:ext cx="1056117" cy="288032"/>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solidFill>
                <a:prstClr val="white"/>
              </a:solidFill>
            </a:endParaRPr>
          </a:p>
        </p:txBody>
      </p:sp>
      <p:sp>
        <p:nvSpPr>
          <p:cNvPr id="21" name="Прямоугольник 20"/>
          <p:cNvSpPr/>
          <p:nvPr/>
        </p:nvSpPr>
        <p:spPr>
          <a:xfrm>
            <a:off x="4049675" y="3182841"/>
            <a:ext cx="4798440" cy="1600438"/>
          </a:xfrm>
          <a:prstGeom prst="rect">
            <a:avLst/>
          </a:prstGeom>
        </p:spPr>
        <p:txBody>
          <a:bodyPr wrap="square">
            <a:spAutoFit/>
          </a:bodyPr>
          <a:lstStyle/>
          <a:p>
            <a:pPr algn="ctr"/>
            <a:r>
              <a:rPr lang="ru-RU" sz="1400" b="1" dirty="0">
                <a:solidFill>
                  <a:srgbClr val="EEECE1">
                    <a:lumMod val="25000"/>
                  </a:srgbClr>
                </a:solidFill>
                <a:latin typeface="Arial" panose="020B0604020202020204" pitchFamily="34" charset="0"/>
                <a:cs typeface="Arial" panose="020B0604020202020204" pitchFamily="34" charset="0"/>
              </a:rPr>
              <a:t>именно по этому исследованию РФ </a:t>
            </a:r>
            <a:br>
              <a:rPr lang="ru-RU" sz="1400" b="1" dirty="0">
                <a:solidFill>
                  <a:srgbClr val="EEECE1">
                    <a:lumMod val="25000"/>
                  </a:srgbClr>
                </a:solidFill>
                <a:latin typeface="Arial" panose="020B0604020202020204" pitchFamily="34" charset="0"/>
                <a:cs typeface="Arial" panose="020B0604020202020204" pitchFamily="34" charset="0"/>
              </a:rPr>
            </a:br>
            <a:r>
              <a:rPr lang="ru-RU" sz="1400" b="1" dirty="0">
                <a:solidFill>
                  <a:srgbClr val="EEECE1">
                    <a:lumMod val="25000"/>
                  </a:srgbClr>
                </a:solidFill>
                <a:latin typeface="Arial" panose="020B0604020202020204" pitchFamily="34" charset="0"/>
                <a:cs typeface="Arial" panose="020B0604020202020204" pitchFamily="34" charset="0"/>
              </a:rPr>
              <a:t>НЕ ВХОДИТ в 10-ку стран-лидеров</a:t>
            </a:r>
            <a:r>
              <a:rPr lang="en-US" sz="1400" b="1" dirty="0">
                <a:solidFill>
                  <a:srgbClr val="EEECE1">
                    <a:lumMod val="25000"/>
                  </a:srgbClr>
                </a:solidFill>
                <a:latin typeface="Arial" panose="020B0604020202020204" pitchFamily="34" charset="0"/>
                <a:cs typeface="Arial" panose="020B0604020202020204" pitchFamily="34" charset="0"/>
              </a:rPr>
              <a:t> </a:t>
            </a:r>
            <a:endParaRPr lang="ru-RU" sz="1400" dirty="0">
              <a:solidFill>
                <a:srgbClr val="EEECE1">
                  <a:lumMod val="25000"/>
                </a:srgbClr>
              </a:solidFill>
              <a:latin typeface="Arial" panose="020B0604020202020204" pitchFamily="34" charset="0"/>
              <a:cs typeface="Arial" panose="020B0604020202020204" pitchFamily="34" charset="0"/>
            </a:endParaRPr>
          </a:p>
          <a:p>
            <a:pPr algn="ctr"/>
            <a:endParaRPr lang="ru-RU" sz="1400" b="1" dirty="0">
              <a:solidFill>
                <a:prstClr val="black"/>
              </a:solidFill>
              <a:latin typeface="Arial" panose="020B0604020202020204" pitchFamily="34" charset="0"/>
              <a:cs typeface="Arial" panose="020B0604020202020204" pitchFamily="34" charset="0"/>
            </a:endParaRPr>
          </a:p>
          <a:p>
            <a:pPr algn="just"/>
            <a:r>
              <a:rPr lang="ru-RU" sz="1400" b="1" dirty="0">
                <a:solidFill>
                  <a:srgbClr val="EEECE1">
                    <a:lumMod val="25000"/>
                  </a:srgbClr>
                </a:solidFill>
                <a:latin typeface="Arial" panose="020B0604020202020204" pitchFamily="34" charset="0"/>
                <a:cs typeface="Arial" panose="020B0604020202020204" pitchFamily="34" charset="0"/>
              </a:rPr>
              <a:t>модель </a:t>
            </a:r>
            <a:r>
              <a:rPr lang="en-US" sz="1400" b="1" dirty="0">
                <a:solidFill>
                  <a:srgbClr val="EEECE1">
                    <a:lumMod val="25000"/>
                  </a:srgbClr>
                </a:solidFill>
                <a:latin typeface="Arial" panose="020B0604020202020204" pitchFamily="34" charset="0"/>
                <a:cs typeface="Arial" panose="020B0604020202020204" pitchFamily="34" charset="0"/>
              </a:rPr>
              <a:t>PISA</a:t>
            </a:r>
            <a:r>
              <a:rPr lang="ru-RU" sz="1400" b="1" dirty="0">
                <a:solidFill>
                  <a:srgbClr val="EEECE1">
                    <a:lumMod val="25000"/>
                  </a:srgbClr>
                </a:solidFill>
                <a:latin typeface="Arial" panose="020B0604020202020204" pitchFamily="34" charset="0"/>
                <a:cs typeface="Arial" panose="020B0604020202020204" pitchFamily="34" charset="0"/>
              </a:rPr>
              <a:t> (</a:t>
            </a:r>
            <a:r>
              <a:rPr lang="ru-RU" sz="1400" dirty="0">
                <a:solidFill>
                  <a:srgbClr val="EEECE1">
                    <a:lumMod val="25000"/>
                  </a:srgbClr>
                </a:solidFill>
                <a:latin typeface="Arial" panose="020B0604020202020204" pitchFamily="34" charset="0"/>
                <a:cs typeface="Arial" panose="020B0604020202020204" pitchFamily="34" charset="0"/>
              </a:rPr>
              <a:t>Международная программа по оценке образовательных достижений учащихся (</a:t>
            </a:r>
            <a:r>
              <a:rPr lang="ru-RU" sz="1400" dirty="0" err="1">
                <a:solidFill>
                  <a:srgbClr val="EEECE1">
                    <a:lumMod val="25000"/>
                  </a:srgbClr>
                </a:solidFill>
                <a:latin typeface="Arial" panose="020B0604020202020204" pitchFamily="34" charset="0"/>
                <a:cs typeface="Arial" panose="020B0604020202020204" pitchFamily="34" charset="0"/>
              </a:rPr>
              <a:t>Programme</a:t>
            </a:r>
            <a:r>
              <a:rPr lang="ru-RU" sz="1400" dirty="0">
                <a:solidFill>
                  <a:srgbClr val="EEECE1">
                    <a:lumMod val="25000"/>
                  </a:srgbClr>
                </a:solidFill>
                <a:latin typeface="Arial" panose="020B0604020202020204" pitchFamily="34" charset="0"/>
                <a:cs typeface="Arial" panose="020B0604020202020204" pitchFamily="34" charset="0"/>
              </a:rPr>
              <a:t> </a:t>
            </a:r>
            <a:r>
              <a:rPr lang="ru-RU" sz="1400" dirty="0" err="1">
                <a:solidFill>
                  <a:srgbClr val="EEECE1">
                    <a:lumMod val="25000"/>
                  </a:srgbClr>
                </a:solidFill>
                <a:latin typeface="Arial" panose="020B0604020202020204" pitchFamily="34" charset="0"/>
                <a:cs typeface="Arial" panose="020B0604020202020204" pitchFamily="34" charset="0"/>
              </a:rPr>
              <a:t>for</a:t>
            </a:r>
            <a:r>
              <a:rPr lang="ru-RU" sz="1400" dirty="0">
                <a:solidFill>
                  <a:srgbClr val="EEECE1">
                    <a:lumMod val="25000"/>
                  </a:srgbClr>
                </a:solidFill>
                <a:latin typeface="Arial" panose="020B0604020202020204" pitchFamily="34" charset="0"/>
                <a:cs typeface="Arial" panose="020B0604020202020204" pitchFamily="34" charset="0"/>
              </a:rPr>
              <a:t> </a:t>
            </a:r>
            <a:r>
              <a:rPr lang="ru-RU" sz="1400" dirty="0" err="1">
                <a:solidFill>
                  <a:srgbClr val="EEECE1">
                    <a:lumMod val="25000"/>
                  </a:srgbClr>
                </a:solidFill>
                <a:latin typeface="Arial" panose="020B0604020202020204" pitchFamily="34" charset="0"/>
                <a:cs typeface="Arial" panose="020B0604020202020204" pitchFamily="34" charset="0"/>
              </a:rPr>
              <a:t>International</a:t>
            </a:r>
            <a:r>
              <a:rPr lang="ru-RU" sz="1400" dirty="0">
                <a:solidFill>
                  <a:srgbClr val="EEECE1">
                    <a:lumMod val="25000"/>
                  </a:srgbClr>
                </a:solidFill>
                <a:latin typeface="Arial" panose="020B0604020202020204" pitchFamily="34" charset="0"/>
                <a:cs typeface="Arial" panose="020B0604020202020204" pitchFamily="34" charset="0"/>
              </a:rPr>
              <a:t> </a:t>
            </a:r>
            <a:r>
              <a:rPr lang="ru-RU" sz="1400" dirty="0" err="1">
                <a:solidFill>
                  <a:srgbClr val="EEECE1">
                    <a:lumMod val="25000"/>
                  </a:srgbClr>
                </a:solidFill>
                <a:latin typeface="Arial" panose="020B0604020202020204" pitchFamily="34" charset="0"/>
                <a:cs typeface="Arial" panose="020B0604020202020204" pitchFamily="34" charset="0"/>
              </a:rPr>
              <a:t>Student</a:t>
            </a:r>
            <a:r>
              <a:rPr lang="ru-RU" sz="1400" dirty="0">
                <a:solidFill>
                  <a:srgbClr val="EEECE1">
                    <a:lumMod val="25000"/>
                  </a:srgbClr>
                </a:solidFill>
                <a:latin typeface="Arial" panose="020B0604020202020204" pitchFamily="34" charset="0"/>
                <a:cs typeface="Arial" panose="020B0604020202020204" pitchFamily="34" charset="0"/>
              </a:rPr>
              <a:t> </a:t>
            </a:r>
            <a:r>
              <a:rPr lang="ru-RU" sz="1400" dirty="0" err="1">
                <a:solidFill>
                  <a:srgbClr val="EEECE1">
                    <a:lumMod val="25000"/>
                  </a:srgbClr>
                </a:solidFill>
                <a:latin typeface="Arial" panose="020B0604020202020204" pitchFamily="34" charset="0"/>
                <a:cs typeface="Arial" panose="020B0604020202020204" pitchFamily="34" charset="0"/>
              </a:rPr>
              <a:t>Assessment</a:t>
            </a:r>
            <a:r>
              <a:rPr lang="ru-RU" sz="1400" b="1" dirty="0">
                <a:solidFill>
                  <a:srgbClr val="EEECE1">
                    <a:lumMod val="25000"/>
                  </a:srgbClr>
                </a:solidFill>
                <a:latin typeface="Arial" panose="020B0604020202020204" pitchFamily="34" charset="0"/>
                <a:cs typeface="Arial" panose="020B0604020202020204" pitchFamily="34" charset="0"/>
              </a:rPr>
              <a:t>)</a:t>
            </a:r>
          </a:p>
          <a:p>
            <a:pPr algn="just"/>
            <a:endParaRPr lang="ru-RU" sz="1400" b="1" dirty="0">
              <a:solidFill>
                <a:prstClr val="black"/>
              </a:solidFill>
              <a:latin typeface="Arial" panose="020B0604020202020204" pitchFamily="34" charset="0"/>
              <a:cs typeface="Arial" panose="020B0604020202020204" pitchFamily="34" charset="0"/>
            </a:endParaRPr>
          </a:p>
        </p:txBody>
      </p:sp>
      <p:sp>
        <p:nvSpPr>
          <p:cNvPr id="22" name="Прямоугольник 21"/>
          <p:cNvSpPr/>
          <p:nvPr/>
        </p:nvSpPr>
        <p:spPr>
          <a:xfrm>
            <a:off x="4005066" y="873114"/>
            <a:ext cx="4843049" cy="1600438"/>
          </a:xfrm>
          <a:prstGeom prst="rect">
            <a:avLst/>
          </a:prstGeom>
          <a:solidFill>
            <a:schemeClr val="accent6">
              <a:lumMod val="20000"/>
              <a:lumOff val="80000"/>
            </a:schemeClr>
          </a:solidFill>
          <a:ln>
            <a:solidFill>
              <a:srgbClr val="C00000"/>
            </a:solidFill>
          </a:ln>
        </p:spPr>
        <p:txBody>
          <a:bodyPr wrap="square">
            <a:spAutoFit/>
          </a:bodyPr>
          <a:lstStyle/>
          <a:p>
            <a:pPr algn="just"/>
            <a:r>
              <a:rPr lang="ru-RU" sz="1400" dirty="0">
                <a:solidFill>
                  <a:srgbClr val="EEECE1">
                    <a:lumMod val="25000"/>
                  </a:srgbClr>
                </a:solidFill>
                <a:latin typeface="Arial" panose="020B0604020202020204" pitchFamily="34" charset="0"/>
                <a:cs typeface="Arial" panose="020B0604020202020204" pitchFamily="34" charset="0"/>
              </a:rPr>
              <a:t>«Обладают ли учащиеся 15-летнего возраста, получившие обязательное общее образование, знаниями и умениями, необходимыми им для полноценного функционирования в современном обществе, т.е. для решения широкого диапазона задач в различных сферах человеческой деятельности, общения и социальных отношений?»</a:t>
            </a:r>
          </a:p>
        </p:txBody>
      </p:sp>
      <p:sp>
        <p:nvSpPr>
          <p:cNvPr id="25" name="Стрелка вниз 24"/>
          <p:cNvSpPr/>
          <p:nvPr/>
        </p:nvSpPr>
        <p:spPr>
          <a:xfrm rot="10800000">
            <a:off x="5905064" y="2669359"/>
            <a:ext cx="1056117" cy="288032"/>
          </a:xfrm>
          <a:prstGeom prst="downArrow">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solidFill>
                <a:prstClr val="white"/>
              </a:solidFill>
            </a:endParaRPr>
          </a:p>
        </p:txBody>
      </p:sp>
      <p:sp>
        <p:nvSpPr>
          <p:cNvPr id="10" name="Номер слайда 9"/>
          <p:cNvSpPr>
            <a:spLocks noGrp="1"/>
          </p:cNvSpPr>
          <p:nvPr>
            <p:ph type="sldNum" sz="quarter" idx="12"/>
          </p:nvPr>
        </p:nvSpPr>
        <p:spPr/>
        <p:txBody>
          <a:bodyPr/>
          <a:lstStyle/>
          <a:p>
            <a:pPr>
              <a:defRPr/>
            </a:pPr>
            <a:fld id="{1190279F-62A3-47A9-BB75-59249051AF0A}" type="slidenum">
              <a:rPr lang="ru-RU" altLang="ru-RU" smtClean="0"/>
              <a:pPr>
                <a:defRPr/>
              </a:pPr>
              <a:t>2</a:t>
            </a:fld>
            <a:endParaRPr lang="ru-RU" altLang="ru-RU"/>
          </a:p>
        </p:txBody>
      </p:sp>
    </p:spTree>
    <p:extLst>
      <p:ext uri="{BB962C8B-B14F-4D97-AF65-F5344CB8AC3E}">
        <p14:creationId xmlns:p14="http://schemas.microsoft.com/office/powerpoint/2010/main" val="1913131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8"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11"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sp>
        <p:nvSpPr>
          <p:cNvPr id="17" name="Прямоугольник 16"/>
          <p:cNvSpPr/>
          <p:nvPr/>
        </p:nvSpPr>
        <p:spPr>
          <a:xfrm>
            <a:off x="616669" y="896370"/>
            <a:ext cx="8001056" cy="369332"/>
          </a:xfrm>
          <a:prstGeom prst="rect">
            <a:avLst/>
          </a:prstGeom>
        </p:spPr>
        <p:txBody>
          <a:bodyPr wrap="square">
            <a:spAutoFit/>
          </a:bodyPr>
          <a:lstStyle/>
          <a:p>
            <a:pPr algn="ctr">
              <a:spcBef>
                <a:spcPct val="0"/>
              </a:spcBef>
            </a:pPr>
            <a:r>
              <a:rPr lang="ru-RU" altLang="ru-RU" b="1" dirty="0" smtClean="0">
                <a:solidFill>
                  <a:srgbClr val="DB251D"/>
                </a:solidFill>
                <a:latin typeface="Times New Roman" pitchFamily="18" charset="0"/>
                <a:ea typeface="PT Serif"/>
                <a:cs typeface="Times New Roman" pitchFamily="18" charset="0"/>
              </a:rPr>
              <a:t>Всероссийские проверочные работы 2019 года</a:t>
            </a:r>
            <a:endParaRPr lang="en-US" altLang="ru-RU" b="1" dirty="0">
              <a:solidFill>
                <a:srgbClr val="DB251D"/>
              </a:solidFill>
              <a:latin typeface="Times New Roman" pitchFamily="18" charset="0"/>
              <a:ea typeface="PT Serif"/>
              <a:cs typeface="Times New Roman" pitchFamily="18" charset="0"/>
            </a:endParaRPr>
          </a:p>
        </p:txBody>
      </p:sp>
      <p:sp>
        <p:nvSpPr>
          <p:cNvPr id="18" name="Прямоугольник 17"/>
          <p:cNvSpPr/>
          <p:nvPr/>
        </p:nvSpPr>
        <p:spPr>
          <a:xfrm>
            <a:off x="345225" y="1350640"/>
            <a:ext cx="5366970" cy="307777"/>
          </a:xfrm>
          <a:prstGeom prst="rect">
            <a:avLst/>
          </a:prstGeom>
        </p:spPr>
        <p:txBody>
          <a:bodyPr wrap="square">
            <a:spAutoFit/>
          </a:bodyPr>
          <a:lstStyle/>
          <a:p>
            <a:pPr algn="ctr">
              <a:spcBef>
                <a:spcPct val="0"/>
              </a:spcBef>
            </a:pPr>
            <a:r>
              <a:rPr lang="ru-RU" altLang="ru-RU" sz="1400" b="1" dirty="0" smtClean="0">
                <a:latin typeface="Times New Roman" pitchFamily="18" charset="0"/>
                <a:cs typeface="Times New Roman" pitchFamily="18" charset="0"/>
              </a:rPr>
              <a:t>Учащиеся, справившиеся с заданиями, 4 класс, %</a:t>
            </a:r>
            <a:endParaRPr lang="ru-RU" altLang="ru-RU" sz="1400" b="1" dirty="0">
              <a:latin typeface="Times New Roman" pitchFamily="18" charset="0"/>
              <a:cs typeface="Times New Roman" pitchFamily="18" charset="0"/>
            </a:endParaRPr>
          </a:p>
        </p:txBody>
      </p:sp>
      <p:sp>
        <p:nvSpPr>
          <p:cNvPr id="19" name="Прямоугольник 18"/>
          <p:cNvSpPr/>
          <p:nvPr/>
        </p:nvSpPr>
        <p:spPr>
          <a:xfrm>
            <a:off x="3028710" y="3856053"/>
            <a:ext cx="5013677" cy="307777"/>
          </a:xfrm>
          <a:prstGeom prst="rect">
            <a:avLst/>
          </a:prstGeom>
        </p:spPr>
        <p:txBody>
          <a:bodyPr wrap="square">
            <a:spAutoFit/>
          </a:bodyPr>
          <a:lstStyle/>
          <a:p>
            <a:pPr algn="ctr">
              <a:spcBef>
                <a:spcPct val="0"/>
              </a:spcBef>
            </a:pPr>
            <a:r>
              <a:rPr lang="ru-RU" altLang="ru-RU" sz="1400" b="1" dirty="0" smtClean="0">
                <a:latin typeface="Times New Roman" pitchFamily="18" charset="0"/>
                <a:cs typeface="Times New Roman" pitchFamily="18" charset="0"/>
              </a:rPr>
              <a:t>Учащиеся, справившиеся с заданиями 5 класс, %</a:t>
            </a:r>
            <a:endParaRPr lang="ru-RU" altLang="ru-RU" sz="1400" b="1" dirty="0">
              <a:latin typeface="Times New Roman" pitchFamily="18" charset="0"/>
              <a:cs typeface="Times New Roman" pitchFamily="18" charset="0"/>
            </a:endParaRPr>
          </a:p>
        </p:txBody>
      </p:sp>
      <p:sp>
        <p:nvSpPr>
          <p:cNvPr id="16" name="Номер слайда 15"/>
          <p:cNvSpPr>
            <a:spLocks noGrp="1"/>
          </p:cNvSpPr>
          <p:nvPr>
            <p:ph type="sldNum" sz="quarter" idx="12"/>
          </p:nvPr>
        </p:nvSpPr>
        <p:spPr/>
        <p:txBody>
          <a:bodyPr/>
          <a:lstStyle/>
          <a:p>
            <a:fld id="{725C68B6-61C2-468F-89AB-4B9F7531AA68}" type="slidenum">
              <a:rPr lang="ru-RU" smtClean="0">
                <a:solidFill>
                  <a:prstClr val="black">
                    <a:tint val="75000"/>
                  </a:prstClr>
                </a:solidFill>
              </a:rPr>
              <a:pPr/>
              <a:t>20</a:t>
            </a:fld>
            <a:endParaRPr lang="ru-RU">
              <a:solidFill>
                <a:prstClr val="black">
                  <a:tint val="75000"/>
                </a:prstClr>
              </a:solidFill>
            </a:endParaRPr>
          </a:p>
        </p:txBody>
      </p:sp>
      <p:graphicFrame>
        <p:nvGraphicFramePr>
          <p:cNvPr id="3" name="Диаграмма 2"/>
          <p:cNvGraphicFramePr/>
          <p:nvPr>
            <p:extLst>
              <p:ext uri="{D42A27DB-BD31-4B8C-83A1-F6EECF244321}">
                <p14:modId xmlns:p14="http://schemas.microsoft.com/office/powerpoint/2010/main" val="3454477685"/>
              </p:ext>
            </p:extLst>
          </p:nvPr>
        </p:nvGraphicFramePr>
        <p:xfrm>
          <a:off x="505808" y="1708751"/>
          <a:ext cx="5548492" cy="205634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Диаграмма 4"/>
          <p:cNvGraphicFramePr/>
          <p:nvPr>
            <p:extLst>
              <p:ext uri="{D42A27DB-BD31-4B8C-83A1-F6EECF244321}">
                <p14:modId xmlns:p14="http://schemas.microsoft.com/office/powerpoint/2010/main" val="3704015331"/>
              </p:ext>
            </p:extLst>
          </p:nvPr>
        </p:nvGraphicFramePr>
        <p:xfrm>
          <a:off x="2248556" y="4187450"/>
          <a:ext cx="6132184" cy="2409902"/>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675621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8"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11"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sp>
        <p:nvSpPr>
          <p:cNvPr id="17" name="Прямоугольник 16"/>
          <p:cNvSpPr/>
          <p:nvPr/>
        </p:nvSpPr>
        <p:spPr>
          <a:xfrm>
            <a:off x="616669" y="896370"/>
            <a:ext cx="8001056" cy="369332"/>
          </a:xfrm>
          <a:prstGeom prst="rect">
            <a:avLst/>
          </a:prstGeom>
        </p:spPr>
        <p:txBody>
          <a:bodyPr wrap="square">
            <a:spAutoFit/>
          </a:bodyPr>
          <a:lstStyle/>
          <a:p>
            <a:pPr algn="ctr">
              <a:spcBef>
                <a:spcPct val="0"/>
              </a:spcBef>
            </a:pPr>
            <a:r>
              <a:rPr lang="ru-RU" altLang="ru-RU" b="1" dirty="0" smtClean="0">
                <a:solidFill>
                  <a:srgbClr val="DB251D"/>
                </a:solidFill>
                <a:latin typeface="Times New Roman" pitchFamily="18" charset="0"/>
                <a:ea typeface="PT Serif"/>
                <a:cs typeface="Times New Roman" pitchFamily="18" charset="0"/>
              </a:rPr>
              <a:t>Всероссийские проверочные работы 2019 года</a:t>
            </a:r>
            <a:endParaRPr lang="en-US" altLang="ru-RU" b="1" dirty="0">
              <a:solidFill>
                <a:srgbClr val="DB251D"/>
              </a:solidFill>
              <a:latin typeface="Times New Roman" pitchFamily="18" charset="0"/>
              <a:ea typeface="PT Serif"/>
              <a:cs typeface="Times New Roman" pitchFamily="18" charset="0"/>
            </a:endParaRPr>
          </a:p>
        </p:txBody>
      </p:sp>
      <p:sp>
        <p:nvSpPr>
          <p:cNvPr id="21" name="Прямоугольник 20"/>
          <p:cNvSpPr/>
          <p:nvPr/>
        </p:nvSpPr>
        <p:spPr>
          <a:xfrm>
            <a:off x="2036974" y="1583107"/>
            <a:ext cx="5160446" cy="338554"/>
          </a:xfrm>
          <a:prstGeom prst="rect">
            <a:avLst/>
          </a:prstGeom>
        </p:spPr>
        <p:txBody>
          <a:bodyPr wrap="square">
            <a:spAutoFit/>
          </a:bodyPr>
          <a:lstStyle/>
          <a:p>
            <a:pPr algn="ctr">
              <a:spcBef>
                <a:spcPct val="0"/>
              </a:spcBef>
            </a:pPr>
            <a:r>
              <a:rPr lang="ru-RU" altLang="ru-RU" sz="1600" b="1" dirty="0" smtClean="0">
                <a:solidFill>
                  <a:prstClr val="black"/>
                </a:solidFill>
                <a:latin typeface="Times New Roman" pitchFamily="18" charset="0"/>
                <a:cs typeface="Times New Roman" pitchFamily="18" charset="0"/>
              </a:rPr>
              <a:t>Учащиеся, справившиеся с заданиями, 6 класс, %</a:t>
            </a:r>
            <a:endParaRPr lang="ru-RU" altLang="ru-RU" sz="1600" b="1" dirty="0">
              <a:solidFill>
                <a:prstClr val="black"/>
              </a:solidFill>
              <a:latin typeface="Times New Roman" pitchFamily="18" charset="0"/>
              <a:cs typeface="Times New Roman" pitchFamily="18" charset="0"/>
            </a:endParaRPr>
          </a:p>
        </p:txBody>
      </p:sp>
      <p:sp>
        <p:nvSpPr>
          <p:cNvPr id="16" name="Номер слайда 15"/>
          <p:cNvSpPr>
            <a:spLocks noGrp="1"/>
          </p:cNvSpPr>
          <p:nvPr>
            <p:ph type="sldNum" sz="quarter" idx="12"/>
          </p:nvPr>
        </p:nvSpPr>
        <p:spPr/>
        <p:txBody>
          <a:bodyPr/>
          <a:lstStyle/>
          <a:p>
            <a:fld id="{725C68B6-61C2-468F-89AB-4B9F7531AA68}" type="slidenum">
              <a:rPr lang="ru-RU" smtClean="0">
                <a:solidFill>
                  <a:prstClr val="black">
                    <a:tint val="75000"/>
                  </a:prstClr>
                </a:solidFill>
              </a:rPr>
              <a:pPr/>
              <a:t>21</a:t>
            </a:fld>
            <a:endParaRPr lang="ru-RU">
              <a:solidFill>
                <a:prstClr val="black">
                  <a:tint val="75000"/>
                </a:prstClr>
              </a:solidFill>
            </a:endParaRPr>
          </a:p>
        </p:txBody>
      </p:sp>
      <p:graphicFrame>
        <p:nvGraphicFramePr>
          <p:cNvPr id="6" name="Диаграмма 5"/>
          <p:cNvGraphicFramePr/>
          <p:nvPr>
            <p:extLst>
              <p:ext uri="{D42A27DB-BD31-4B8C-83A1-F6EECF244321}">
                <p14:modId xmlns:p14="http://schemas.microsoft.com/office/powerpoint/2010/main" val="3642111483"/>
              </p:ext>
            </p:extLst>
          </p:nvPr>
        </p:nvGraphicFramePr>
        <p:xfrm>
          <a:off x="247645" y="2060848"/>
          <a:ext cx="8716968" cy="347166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985799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8"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11"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sp>
        <p:nvSpPr>
          <p:cNvPr id="17" name="Прямоугольник 16"/>
          <p:cNvSpPr/>
          <p:nvPr/>
        </p:nvSpPr>
        <p:spPr>
          <a:xfrm>
            <a:off x="616669" y="896370"/>
            <a:ext cx="8001056" cy="369332"/>
          </a:xfrm>
          <a:prstGeom prst="rect">
            <a:avLst/>
          </a:prstGeom>
        </p:spPr>
        <p:txBody>
          <a:bodyPr wrap="square">
            <a:spAutoFit/>
          </a:bodyPr>
          <a:lstStyle/>
          <a:p>
            <a:pPr algn="ctr">
              <a:spcBef>
                <a:spcPct val="0"/>
              </a:spcBef>
            </a:pPr>
            <a:r>
              <a:rPr lang="ru-RU" altLang="ru-RU" b="1" dirty="0" smtClean="0">
                <a:solidFill>
                  <a:srgbClr val="DB251D"/>
                </a:solidFill>
                <a:latin typeface="Times New Roman" pitchFamily="18" charset="0"/>
                <a:ea typeface="PT Serif"/>
                <a:cs typeface="Times New Roman" pitchFamily="18" charset="0"/>
              </a:rPr>
              <a:t>Всероссийские проверочные работы 2019 года</a:t>
            </a:r>
            <a:endParaRPr lang="en-US" altLang="ru-RU" b="1" dirty="0">
              <a:solidFill>
                <a:srgbClr val="DB251D"/>
              </a:solidFill>
              <a:latin typeface="Times New Roman" pitchFamily="18" charset="0"/>
              <a:ea typeface="PT Serif"/>
              <a:cs typeface="Times New Roman" pitchFamily="18" charset="0"/>
            </a:endParaRPr>
          </a:p>
        </p:txBody>
      </p:sp>
      <p:sp>
        <p:nvSpPr>
          <p:cNvPr id="16" name="Номер слайда 15"/>
          <p:cNvSpPr>
            <a:spLocks noGrp="1"/>
          </p:cNvSpPr>
          <p:nvPr>
            <p:ph type="sldNum" sz="quarter" idx="12"/>
          </p:nvPr>
        </p:nvSpPr>
        <p:spPr/>
        <p:txBody>
          <a:bodyPr/>
          <a:lstStyle/>
          <a:p>
            <a:fld id="{725C68B6-61C2-468F-89AB-4B9F7531AA68}" type="slidenum">
              <a:rPr lang="ru-RU" smtClean="0">
                <a:solidFill>
                  <a:prstClr val="black">
                    <a:tint val="75000"/>
                  </a:prstClr>
                </a:solidFill>
              </a:rPr>
              <a:pPr/>
              <a:t>22</a:t>
            </a:fld>
            <a:endParaRPr lang="ru-RU">
              <a:solidFill>
                <a:prstClr val="black">
                  <a:tint val="75000"/>
                </a:prstClr>
              </a:solidFill>
            </a:endParaRPr>
          </a:p>
        </p:txBody>
      </p:sp>
      <p:sp>
        <p:nvSpPr>
          <p:cNvPr id="14" name="Прямоугольник 13"/>
          <p:cNvSpPr/>
          <p:nvPr/>
        </p:nvSpPr>
        <p:spPr>
          <a:xfrm>
            <a:off x="1919769" y="1412776"/>
            <a:ext cx="5160446" cy="338554"/>
          </a:xfrm>
          <a:prstGeom prst="rect">
            <a:avLst/>
          </a:prstGeom>
        </p:spPr>
        <p:txBody>
          <a:bodyPr wrap="square">
            <a:spAutoFit/>
          </a:bodyPr>
          <a:lstStyle/>
          <a:p>
            <a:pPr algn="ctr">
              <a:spcBef>
                <a:spcPct val="0"/>
              </a:spcBef>
            </a:pPr>
            <a:r>
              <a:rPr lang="ru-RU" altLang="ru-RU" sz="1600" b="1" dirty="0" smtClean="0">
                <a:solidFill>
                  <a:prstClr val="black"/>
                </a:solidFill>
                <a:latin typeface="Times New Roman" pitchFamily="18" charset="0"/>
                <a:cs typeface="Times New Roman" pitchFamily="18" charset="0"/>
              </a:rPr>
              <a:t>Учащиеся, справившиеся с заданиями, 7 класс, %</a:t>
            </a:r>
            <a:endParaRPr lang="ru-RU" altLang="ru-RU" sz="1600" b="1" dirty="0">
              <a:solidFill>
                <a:prstClr val="black"/>
              </a:solidFill>
              <a:latin typeface="Times New Roman" pitchFamily="18" charset="0"/>
              <a:cs typeface="Times New Roman" pitchFamily="18" charset="0"/>
            </a:endParaRPr>
          </a:p>
        </p:txBody>
      </p:sp>
      <p:graphicFrame>
        <p:nvGraphicFramePr>
          <p:cNvPr id="2" name="Диаграмма 1"/>
          <p:cNvGraphicFramePr/>
          <p:nvPr>
            <p:extLst>
              <p:ext uri="{D42A27DB-BD31-4B8C-83A1-F6EECF244321}">
                <p14:modId xmlns:p14="http://schemas.microsoft.com/office/powerpoint/2010/main" val="3272875923"/>
              </p:ext>
            </p:extLst>
          </p:nvPr>
        </p:nvGraphicFramePr>
        <p:xfrm>
          <a:off x="247644" y="1851554"/>
          <a:ext cx="8572828" cy="40257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634344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TextBox 10"/>
          <p:cNvSpPr txBox="1">
            <a:spLocks noChangeArrowheads="1"/>
          </p:cNvSpPr>
          <p:nvPr/>
        </p:nvSpPr>
        <p:spPr bwMode="auto">
          <a:xfrm>
            <a:off x="511594" y="235765"/>
            <a:ext cx="79538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ru-RU" altLang="ru-RU" sz="2400" dirty="0">
                <a:solidFill>
                  <a:srgbClr val="DB251D"/>
                </a:solidFill>
                <a:latin typeface="Times New Roman" pitchFamily="18" charset="0"/>
                <a:ea typeface="PT Serif"/>
                <a:cs typeface="Times New Roman" pitchFamily="18" charset="0"/>
              </a:rPr>
              <a:t>Всероссийские проверочные работы 2019</a:t>
            </a:r>
            <a:endParaRPr lang="en-US" altLang="ru-RU" sz="2400" dirty="0">
              <a:solidFill>
                <a:srgbClr val="DB251D"/>
              </a:solidFill>
              <a:latin typeface="Times New Roman" pitchFamily="18" charset="0"/>
              <a:ea typeface="PT Serif"/>
              <a:cs typeface="Times New Roman" pitchFamily="18" charset="0"/>
            </a:endParaRPr>
          </a:p>
        </p:txBody>
      </p:sp>
      <p:sp>
        <p:nvSpPr>
          <p:cNvPr id="8" name="TextBox 7"/>
          <p:cNvSpPr txBox="1"/>
          <p:nvPr/>
        </p:nvSpPr>
        <p:spPr>
          <a:xfrm>
            <a:off x="755576" y="697430"/>
            <a:ext cx="5611715" cy="338554"/>
          </a:xfrm>
          <a:prstGeom prst="rect">
            <a:avLst/>
          </a:prstGeom>
          <a:noFill/>
        </p:spPr>
        <p:txBody>
          <a:bodyPr wrap="square" rtlCol="0">
            <a:spAutoFit/>
          </a:bodyPr>
          <a:lstStyle/>
          <a:p>
            <a:r>
              <a:rPr lang="ru-RU" sz="1600" b="1" dirty="0">
                <a:latin typeface="Times New Roman" pitchFamily="18" charset="0"/>
                <a:cs typeface="Times New Roman" pitchFamily="18" charset="0"/>
              </a:rPr>
              <a:t>Достижение планируемых результатов ФГОС в %</a:t>
            </a:r>
          </a:p>
        </p:txBody>
      </p:sp>
      <p:graphicFrame>
        <p:nvGraphicFramePr>
          <p:cNvPr id="3" name="Объект 2"/>
          <p:cNvGraphicFramePr>
            <a:graphicFrameLocks noGrp="1"/>
          </p:cNvGraphicFramePr>
          <p:nvPr>
            <p:ph idx="1"/>
            <p:extLst>
              <p:ext uri="{D42A27DB-BD31-4B8C-83A1-F6EECF244321}">
                <p14:modId xmlns:p14="http://schemas.microsoft.com/office/powerpoint/2010/main" val="3294483161"/>
              </p:ext>
            </p:extLst>
          </p:nvPr>
        </p:nvGraphicFramePr>
        <p:xfrm>
          <a:off x="96037" y="949068"/>
          <a:ext cx="8784976" cy="5576275"/>
        </p:xfrm>
        <a:graphic>
          <a:graphicData uri="http://schemas.openxmlformats.org/drawingml/2006/table">
            <a:tbl>
              <a:tblPr firstRow="1" bandRow="1">
                <a:tableStyleId>{2D5ABB26-0587-4C30-8999-92F81FD0307C}</a:tableStyleId>
              </a:tblPr>
              <a:tblGrid>
                <a:gridCol w="795365"/>
                <a:gridCol w="5445673"/>
                <a:gridCol w="862626"/>
                <a:gridCol w="862626"/>
                <a:gridCol w="818686"/>
              </a:tblGrid>
              <a:tr h="791171">
                <a:tc>
                  <a:txBody>
                    <a:bodyPr/>
                    <a:lstStyle/>
                    <a:p>
                      <a:pPr algn="ctr"/>
                      <a:r>
                        <a:rPr lang="ru-RU" sz="1200" b="1" dirty="0" smtClean="0">
                          <a:solidFill>
                            <a:srgbClr val="0000CC"/>
                          </a:solidFill>
                          <a:latin typeface="Times New Roman" pitchFamily="18" charset="0"/>
                          <a:cs typeface="Times New Roman" pitchFamily="18" charset="0"/>
                        </a:rPr>
                        <a:t>ОКМИР</a:t>
                      </a:r>
                      <a:br>
                        <a:rPr lang="ru-RU" sz="1200" b="1" dirty="0" smtClean="0">
                          <a:solidFill>
                            <a:srgbClr val="0000CC"/>
                          </a:solidFill>
                          <a:latin typeface="Times New Roman" pitchFamily="18" charset="0"/>
                          <a:cs typeface="Times New Roman" pitchFamily="18" charset="0"/>
                        </a:rPr>
                      </a:br>
                      <a:r>
                        <a:rPr lang="ru-RU" sz="1200" b="1" dirty="0" smtClean="0">
                          <a:solidFill>
                            <a:srgbClr val="0000CC"/>
                          </a:solidFill>
                          <a:latin typeface="Times New Roman" pitchFamily="18" charset="0"/>
                          <a:cs typeface="Times New Roman" pitchFamily="18" charset="0"/>
                        </a:rPr>
                        <a:t>4 класс</a:t>
                      </a:r>
                      <a:endParaRPr lang="ru-RU" sz="1200" b="1" dirty="0">
                        <a:solidFill>
                          <a:srgbClr val="0000CC"/>
                        </a:solidFill>
                        <a:latin typeface="Times New Roman" pitchFamily="18" charset="0"/>
                        <a:cs typeface="Times New Roman" pitchFamily="18" charset="0"/>
                      </a:endParaRPr>
                    </a:p>
                  </a:txBody>
                  <a:tcPr marL="121920" marR="121920" marT="60960" marB="6096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100" dirty="0" err="1" smtClean="0">
                          <a:latin typeface="Times New Roman" pitchFamily="18" charset="0"/>
                          <a:cs typeface="Times New Roman" pitchFamily="18" charset="0"/>
                        </a:rPr>
                        <a:t>Сформированность</a:t>
                      </a:r>
                      <a:r>
                        <a:rPr lang="ru-RU" sz="1100" dirty="0" smtClean="0">
                          <a:latin typeface="Times New Roman" pitchFamily="18" charset="0"/>
                          <a:cs typeface="Times New Roman" pitchFamily="18" charset="0"/>
                        </a:rPr>
                        <a:t> уважительного отношения к родному краю, своей этнической принадлежности в форме осознания «Я» как члена семьи, представителя народа, гражданина России; описание достопримечательностей столицы и родного края</a:t>
                      </a:r>
                      <a:endParaRPr lang="ru-RU" sz="1100" dirty="0">
                        <a:latin typeface="Times New Roman" pitchFamily="18" charset="0"/>
                        <a:cs typeface="Times New Roman" pitchFamily="18" charset="0"/>
                      </a:endParaRPr>
                    </a:p>
                  </a:txBody>
                  <a:tcPr marL="121920" marR="121920" marT="60960" marB="60960"/>
                </a:tc>
                <a:tc>
                  <a:txBody>
                    <a:bodyPr/>
                    <a:lstStyle/>
                    <a:p>
                      <a:pPr algn="ctr"/>
                      <a:r>
                        <a:rPr lang="ru-RU" sz="1500" b="1" dirty="0" smtClean="0">
                          <a:solidFill>
                            <a:srgbClr val="0000CC"/>
                          </a:solidFill>
                          <a:latin typeface="Times New Roman" pitchFamily="18" charset="0"/>
                          <a:cs typeface="Times New Roman" pitchFamily="18" charset="0"/>
                        </a:rPr>
                        <a:t>52</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58</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43</a:t>
                      </a:r>
                      <a:endParaRPr lang="ru-RU" sz="1500" b="1" dirty="0">
                        <a:solidFill>
                          <a:srgbClr val="0000CC"/>
                        </a:solidFill>
                        <a:latin typeface="Times New Roman" pitchFamily="18" charset="0"/>
                        <a:cs typeface="Times New Roman" pitchFamily="18" charset="0"/>
                      </a:endParaRPr>
                    </a:p>
                  </a:txBody>
                  <a:tcPr marL="121920" marR="121920" marT="60960" marB="60960" anchor="ctr"/>
                </a:tc>
              </a:tr>
              <a:tr h="737227">
                <a:tc>
                  <a:txBody>
                    <a:bodyPr/>
                    <a:lstStyle/>
                    <a:p>
                      <a:pPr algn="ctr"/>
                      <a:r>
                        <a:rPr lang="ru-RU" sz="1200" b="1" dirty="0" smtClean="0">
                          <a:solidFill>
                            <a:srgbClr val="0000CC"/>
                          </a:solidFill>
                          <a:latin typeface="Times New Roman" pitchFamily="18" charset="0"/>
                          <a:cs typeface="Times New Roman" pitchFamily="18" charset="0"/>
                        </a:rPr>
                        <a:t>ИСТ</a:t>
                      </a:r>
                    </a:p>
                    <a:p>
                      <a:pPr algn="ctr"/>
                      <a:r>
                        <a:rPr lang="ru-RU" sz="1200" b="1" dirty="0" smtClean="0">
                          <a:solidFill>
                            <a:srgbClr val="0000CC"/>
                          </a:solidFill>
                          <a:latin typeface="Times New Roman" pitchFamily="18" charset="0"/>
                          <a:cs typeface="Times New Roman" pitchFamily="18" charset="0"/>
                        </a:rPr>
                        <a:t>5</a:t>
                      </a:r>
                      <a:r>
                        <a:rPr lang="ru-RU" sz="1200" b="1" baseline="0" dirty="0" smtClean="0">
                          <a:solidFill>
                            <a:srgbClr val="0000CC"/>
                          </a:solidFill>
                          <a:latin typeface="Times New Roman" pitchFamily="18" charset="0"/>
                          <a:cs typeface="Times New Roman" pitchFamily="18" charset="0"/>
                        </a:rPr>
                        <a:t> класс</a:t>
                      </a:r>
                      <a:endParaRPr lang="ru-RU" sz="1200" b="1" dirty="0">
                        <a:solidFill>
                          <a:srgbClr val="0000CC"/>
                        </a:solidFill>
                        <a:latin typeface="Times New Roman" pitchFamily="18" charset="0"/>
                        <a:cs typeface="Times New Roman" pitchFamily="18" charset="0"/>
                      </a:endParaRPr>
                    </a:p>
                  </a:txBody>
                  <a:tcPr marL="121920" marR="121920" marT="60960" marB="60960"/>
                </a:tc>
                <a:tc>
                  <a:txBody>
                    <a:bodyPr/>
                    <a:lstStyle/>
                    <a:p>
                      <a:r>
                        <a:rPr lang="ru-RU" sz="1100" b="0" i="0" kern="1200" dirty="0" smtClean="0">
                          <a:solidFill>
                            <a:schemeClr val="tx1"/>
                          </a:solidFill>
                          <a:effectLst/>
                          <a:latin typeface="Times New Roman" pitchFamily="18" charset="0"/>
                          <a:ea typeface="+mn-ea"/>
                          <a:cs typeface="Times New Roman" pitchFamily="18" charset="0"/>
                        </a:rPr>
                        <a:t>Владение основами самоконтроля, самооценки, принятия решений и осуществления осознанного выбора в учебной и познавательной деятельности. Умение объяснять смысл основных хронологических понятий, терминов</a:t>
                      </a:r>
                      <a:endParaRPr lang="ru-RU" sz="1100" dirty="0">
                        <a:latin typeface="Times New Roman" pitchFamily="18" charset="0"/>
                        <a:cs typeface="Times New Roman" pitchFamily="18" charset="0"/>
                      </a:endParaRPr>
                    </a:p>
                  </a:txBody>
                  <a:tcPr marL="121920" marR="121920" marT="60960" marB="60960"/>
                </a:tc>
                <a:tc>
                  <a:txBody>
                    <a:bodyPr/>
                    <a:lstStyle/>
                    <a:p>
                      <a:pPr algn="ctr"/>
                      <a:r>
                        <a:rPr lang="ru-RU" sz="1500" b="1" dirty="0" smtClean="0">
                          <a:solidFill>
                            <a:srgbClr val="0000CC"/>
                          </a:solidFill>
                          <a:latin typeface="Times New Roman" pitchFamily="18" charset="0"/>
                          <a:cs typeface="Times New Roman" pitchFamily="18" charset="0"/>
                        </a:rPr>
                        <a:t>36</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39</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44</a:t>
                      </a:r>
                      <a:endParaRPr lang="ru-RU" sz="1500" b="1" dirty="0">
                        <a:solidFill>
                          <a:srgbClr val="0000CC"/>
                        </a:solidFill>
                        <a:latin typeface="Times New Roman" pitchFamily="18" charset="0"/>
                        <a:cs typeface="Times New Roman" pitchFamily="18" charset="0"/>
                      </a:endParaRPr>
                    </a:p>
                  </a:txBody>
                  <a:tcPr marL="121920" marR="121920" marT="60960" marB="60960" anchor="ctr"/>
                </a:tc>
              </a:tr>
              <a:tr h="737227">
                <a:tc>
                  <a:txBody>
                    <a:bodyPr/>
                    <a:lstStyle/>
                    <a:p>
                      <a:pPr algn="ctr"/>
                      <a:r>
                        <a:rPr lang="ru-RU" sz="1200" b="1" dirty="0" smtClean="0">
                          <a:solidFill>
                            <a:srgbClr val="0000CC"/>
                          </a:solidFill>
                          <a:latin typeface="Times New Roman" pitchFamily="18" charset="0"/>
                          <a:cs typeface="Times New Roman" pitchFamily="18" charset="0"/>
                        </a:rPr>
                        <a:t>РЯ</a:t>
                      </a:r>
                    </a:p>
                    <a:p>
                      <a:pPr algn="ctr"/>
                      <a:r>
                        <a:rPr lang="ru-RU" sz="1200" b="1" dirty="0" smtClean="0">
                          <a:solidFill>
                            <a:srgbClr val="0000CC"/>
                          </a:solidFill>
                          <a:latin typeface="Times New Roman" pitchFamily="18" charset="0"/>
                          <a:cs typeface="Times New Roman" pitchFamily="18" charset="0"/>
                        </a:rPr>
                        <a:t>5 класс</a:t>
                      </a:r>
                      <a:endParaRPr lang="ru-RU" sz="1200" b="1" dirty="0">
                        <a:solidFill>
                          <a:srgbClr val="0000CC"/>
                        </a:solidFill>
                        <a:latin typeface="Times New Roman" pitchFamily="18" charset="0"/>
                        <a:cs typeface="Times New Roman" pitchFamily="18" charset="0"/>
                      </a:endParaRPr>
                    </a:p>
                  </a:txBody>
                  <a:tcPr marL="121920" marR="121920" marT="60960" marB="60960"/>
                </a:tc>
                <a:tc>
                  <a:txBody>
                    <a:bodyPr/>
                    <a:lstStyle/>
                    <a:p>
                      <a:r>
                        <a:rPr lang="ru-RU" sz="1100" b="0" i="0" kern="1200" dirty="0" smtClean="0">
                          <a:solidFill>
                            <a:schemeClr val="tx1"/>
                          </a:solidFill>
                          <a:effectLst/>
                          <a:latin typeface="Times New Roman" pitchFamily="18" charset="0"/>
                          <a:ea typeface="+mn-ea"/>
                          <a:cs typeface="Times New Roman" pitchFamily="18" charset="0"/>
                        </a:rPr>
                        <a:t>формирование навыков проведения различных видов анализа слова (фонетического, морфемного, словообразовательного, лексического, морфологического), синтаксического анализа словосочетания и предложения. </a:t>
                      </a:r>
                      <a:endParaRPr lang="ru-RU" sz="1100" dirty="0">
                        <a:latin typeface="Times New Roman" pitchFamily="18" charset="0"/>
                        <a:cs typeface="Times New Roman" pitchFamily="18" charset="0"/>
                      </a:endParaRPr>
                    </a:p>
                  </a:txBody>
                  <a:tcPr marL="121920" marR="121920" marT="60960" marB="60960"/>
                </a:tc>
                <a:tc>
                  <a:txBody>
                    <a:bodyPr/>
                    <a:lstStyle/>
                    <a:p>
                      <a:pPr algn="ctr"/>
                      <a:r>
                        <a:rPr lang="ru-RU" sz="1500" b="1" dirty="0" smtClean="0">
                          <a:solidFill>
                            <a:srgbClr val="0000CC"/>
                          </a:solidFill>
                          <a:latin typeface="Times New Roman" pitchFamily="18" charset="0"/>
                          <a:cs typeface="Times New Roman" pitchFamily="18" charset="0"/>
                        </a:rPr>
                        <a:t>36</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44</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50</a:t>
                      </a:r>
                      <a:endParaRPr lang="ru-RU" sz="1500" b="1" dirty="0">
                        <a:solidFill>
                          <a:srgbClr val="0000CC"/>
                        </a:solidFill>
                        <a:latin typeface="Times New Roman" pitchFamily="18" charset="0"/>
                        <a:cs typeface="Times New Roman" pitchFamily="18" charset="0"/>
                      </a:endParaRPr>
                    </a:p>
                  </a:txBody>
                  <a:tcPr marL="121920" marR="121920" marT="60960" marB="60960" anchor="ctr"/>
                </a:tc>
              </a:tr>
              <a:tr h="575397">
                <a:tc>
                  <a:txBody>
                    <a:bodyPr/>
                    <a:lstStyle/>
                    <a:p>
                      <a:pPr algn="ctr"/>
                      <a:r>
                        <a:rPr lang="ru-RU" sz="1200" b="1" dirty="0" smtClean="0">
                          <a:solidFill>
                            <a:srgbClr val="0000CC"/>
                          </a:solidFill>
                          <a:latin typeface="Times New Roman" pitchFamily="18" charset="0"/>
                          <a:cs typeface="Times New Roman" pitchFamily="18" charset="0"/>
                        </a:rPr>
                        <a:t>БИОЛ</a:t>
                      </a:r>
                    </a:p>
                    <a:p>
                      <a:pPr algn="ctr"/>
                      <a:r>
                        <a:rPr lang="ru-RU" sz="1200" b="1" dirty="0" smtClean="0">
                          <a:solidFill>
                            <a:srgbClr val="0000CC"/>
                          </a:solidFill>
                          <a:latin typeface="Times New Roman" pitchFamily="18" charset="0"/>
                          <a:cs typeface="Times New Roman" pitchFamily="18" charset="0"/>
                        </a:rPr>
                        <a:t>6</a:t>
                      </a:r>
                      <a:r>
                        <a:rPr lang="ru-RU" sz="1200" b="1" baseline="0" dirty="0" smtClean="0">
                          <a:solidFill>
                            <a:srgbClr val="0000CC"/>
                          </a:solidFill>
                          <a:latin typeface="Times New Roman" pitchFamily="18" charset="0"/>
                          <a:cs typeface="Times New Roman" pitchFamily="18" charset="0"/>
                        </a:rPr>
                        <a:t> класс</a:t>
                      </a:r>
                      <a:endParaRPr lang="ru-RU" sz="1200" b="1" dirty="0">
                        <a:solidFill>
                          <a:srgbClr val="0000CC"/>
                        </a:solidFill>
                        <a:latin typeface="Times New Roman" pitchFamily="18" charset="0"/>
                        <a:cs typeface="Times New Roman" pitchFamily="18" charset="0"/>
                      </a:endParaRPr>
                    </a:p>
                  </a:txBody>
                  <a:tcPr marL="121920" marR="121920" marT="60960" marB="60960"/>
                </a:tc>
                <a:tc>
                  <a:txBody>
                    <a:bodyPr/>
                    <a:lstStyle/>
                    <a:p>
                      <a:r>
                        <a:rPr lang="ru-RU" sz="1100" b="0" i="0" kern="1200" dirty="0" smtClean="0">
                          <a:solidFill>
                            <a:schemeClr val="tx1"/>
                          </a:solidFill>
                          <a:effectLst/>
                          <a:latin typeface="Times New Roman" pitchFamily="18" charset="0"/>
                          <a:ea typeface="+mn-ea"/>
                          <a:cs typeface="Times New Roman" pitchFamily="18" charset="0"/>
                        </a:rPr>
                        <a:t>проведения несложных биологических экспериментов для изучения живых организмов и человека, проведения экологического мониторинга в окружающей среде</a:t>
                      </a:r>
                      <a:endParaRPr lang="ru-RU" sz="1100" dirty="0">
                        <a:latin typeface="Times New Roman" pitchFamily="18" charset="0"/>
                        <a:cs typeface="Times New Roman" pitchFamily="18" charset="0"/>
                      </a:endParaRPr>
                    </a:p>
                  </a:txBody>
                  <a:tcPr marL="121920" marR="121920" marT="60960" marB="60960"/>
                </a:tc>
                <a:tc>
                  <a:txBody>
                    <a:bodyPr/>
                    <a:lstStyle/>
                    <a:p>
                      <a:pPr algn="ctr"/>
                      <a:r>
                        <a:rPr lang="ru-RU" sz="1500" b="1" dirty="0" smtClean="0">
                          <a:solidFill>
                            <a:srgbClr val="0000CC"/>
                          </a:solidFill>
                          <a:latin typeface="Times New Roman" pitchFamily="18" charset="0"/>
                          <a:cs typeface="Times New Roman" pitchFamily="18" charset="0"/>
                        </a:rPr>
                        <a:t>42</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42</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63</a:t>
                      </a:r>
                      <a:endParaRPr lang="ru-RU" sz="1500" b="1" dirty="0">
                        <a:solidFill>
                          <a:srgbClr val="0000CC"/>
                        </a:solidFill>
                        <a:latin typeface="Times New Roman" pitchFamily="18" charset="0"/>
                        <a:cs typeface="Times New Roman" pitchFamily="18" charset="0"/>
                      </a:endParaRPr>
                    </a:p>
                  </a:txBody>
                  <a:tcPr marL="121920" marR="121920" marT="60960" marB="60960" anchor="ctr"/>
                </a:tc>
              </a:tr>
              <a:tr h="575397">
                <a:tc>
                  <a:txBody>
                    <a:bodyPr/>
                    <a:lstStyle/>
                    <a:p>
                      <a:pPr algn="ctr"/>
                      <a:r>
                        <a:rPr lang="ru-RU" sz="1200" b="1" dirty="0" smtClean="0">
                          <a:solidFill>
                            <a:srgbClr val="0000CC"/>
                          </a:solidFill>
                          <a:latin typeface="Times New Roman" pitchFamily="18" charset="0"/>
                          <a:cs typeface="Times New Roman" pitchFamily="18" charset="0"/>
                        </a:rPr>
                        <a:t>БИОЛ</a:t>
                      </a:r>
                    </a:p>
                    <a:p>
                      <a:pPr algn="ctr"/>
                      <a:r>
                        <a:rPr lang="ru-RU" sz="1200" b="1" dirty="0" smtClean="0">
                          <a:solidFill>
                            <a:srgbClr val="0000CC"/>
                          </a:solidFill>
                          <a:latin typeface="Times New Roman" pitchFamily="18" charset="0"/>
                          <a:cs typeface="Times New Roman" pitchFamily="18" charset="0"/>
                        </a:rPr>
                        <a:t>6 класс</a:t>
                      </a:r>
                      <a:endParaRPr lang="ru-RU" sz="1200" b="1" dirty="0">
                        <a:solidFill>
                          <a:srgbClr val="0000CC"/>
                        </a:solidFill>
                        <a:latin typeface="Times New Roman" pitchFamily="18" charset="0"/>
                        <a:cs typeface="Times New Roman" pitchFamily="18" charset="0"/>
                      </a:endParaRPr>
                    </a:p>
                  </a:txBody>
                  <a:tcPr marL="121920" marR="121920" marT="60960" marB="60960"/>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100" b="0" i="0" kern="1200" dirty="0" smtClean="0">
                          <a:solidFill>
                            <a:schemeClr val="tx1"/>
                          </a:solidFill>
                          <a:effectLst/>
                          <a:latin typeface="Times New Roman" pitchFamily="18" charset="0"/>
                          <a:ea typeface="+mn-ea"/>
                          <a:cs typeface="Times New Roman" pitchFamily="18" charset="0"/>
                        </a:rPr>
                        <a:t>Умение строить логическое рассуждение, умозаключение (индуктивное, дедуктивное и по аналогии),</a:t>
                      </a:r>
                      <a:r>
                        <a:rPr lang="ru-RU" sz="1100" b="0" i="0" kern="1200" baseline="0" dirty="0" smtClean="0">
                          <a:solidFill>
                            <a:schemeClr val="tx1"/>
                          </a:solidFill>
                          <a:effectLst/>
                          <a:latin typeface="Times New Roman" pitchFamily="18" charset="0"/>
                          <a:ea typeface="+mn-ea"/>
                          <a:cs typeface="Times New Roman" pitchFamily="18" charset="0"/>
                        </a:rPr>
                        <a:t> </a:t>
                      </a:r>
                      <a:r>
                        <a:rPr lang="ru-RU" sz="1100" b="0" i="0" kern="1200" dirty="0" smtClean="0">
                          <a:solidFill>
                            <a:schemeClr val="tx1"/>
                          </a:solidFill>
                          <a:effectLst/>
                          <a:latin typeface="Times New Roman" pitchFamily="18" charset="0"/>
                          <a:ea typeface="+mn-ea"/>
                          <a:cs typeface="Times New Roman" pitchFamily="18" charset="0"/>
                        </a:rPr>
                        <a:t>наблюдать и описывать биологические объекты и процессы </a:t>
                      </a:r>
                      <a:endParaRPr lang="ru-RU" sz="1100" dirty="0">
                        <a:latin typeface="Times New Roman" pitchFamily="18" charset="0"/>
                        <a:cs typeface="Times New Roman" pitchFamily="18" charset="0"/>
                      </a:endParaRPr>
                    </a:p>
                  </a:txBody>
                  <a:tcPr marL="121920" marR="121920" marT="60960" marB="60960"/>
                </a:tc>
                <a:tc>
                  <a:txBody>
                    <a:bodyPr/>
                    <a:lstStyle/>
                    <a:p>
                      <a:pPr algn="ctr"/>
                      <a:r>
                        <a:rPr lang="ru-RU" sz="1500" b="1" dirty="0" smtClean="0">
                          <a:solidFill>
                            <a:srgbClr val="0000CC"/>
                          </a:solidFill>
                          <a:latin typeface="Times New Roman" pitchFamily="18" charset="0"/>
                          <a:cs typeface="Times New Roman" pitchFamily="18" charset="0"/>
                        </a:rPr>
                        <a:t>68</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71</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58</a:t>
                      </a:r>
                      <a:endParaRPr lang="ru-RU" sz="1500" b="1" dirty="0">
                        <a:solidFill>
                          <a:srgbClr val="0000CC"/>
                        </a:solidFill>
                        <a:latin typeface="Times New Roman" pitchFamily="18" charset="0"/>
                        <a:cs typeface="Times New Roman" pitchFamily="18" charset="0"/>
                      </a:endParaRPr>
                    </a:p>
                  </a:txBody>
                  <a:tcPr marL="121920" marR="121920" marT="60960" marB="60960" anchor="ctr"/>
                </a:tc>
              </a:tr>
              <a:tr h="791171">
                <a:tc>
                  <a:txBody>
                    <a:bodyPr/>
                    <a:lstStyle/>
                    <a:p>
                      <a:pPr algn="ctr"/>
                      <a:r>
                        <a:rPr lang="ru-RU" sz="1200" b="1" dirty="0" smtClean="0">
                          <a:solidFill>
                            <a:srgbClr val="0000CC"/>
                          </a:solidFill>
                          <a:latin typeface="Times New Roman" pitchFamily="18" charset="0"/>
                          <a:cs typeface="Times New Roman" pitchFamily="18" charset="0"/>
                        </a:rPr>
                        <a:t>МАТЕМ</a:t>
                      </a:r>
                    </a:p>
                    <a:p>
                      <a:pPr algn="ctr"/>
                      <a:r>
                        <a:rPr lang="ru-RU" sz="1200" b="1" dirty="0" smtClean="0">
                          <a:solidFill>
                            <a:srgbClr val="0000CC"/>
                          </a:solidFill>
                          <a:latin typeface="Times New Roman" pitchFamily="18" charset="0"/>
                          <a:cs typeface="Times New Roman" pitchFamily="18" charset="0"/>
                        </a:rPr>
                        <a:t>7 класс</a:t>
                      </a:r>
                      <a:endParaRPr lang="ru-RU" sz="1200" b="1" dirty="0">
                        <a:solidFill>
                          <a:srgbClr val="0000CC"/>
                        </a:solidFill>
                        <a:latin typeface="Times New Roman" pitchFamily="18" charset="0"/>
                        <a:cs typeface="Times New Roman" pitchFamily="18" charset="0"/>
                      </a:endParaRPr>
                    </a:p>
                  </a:txBody>
                  <a:tcPr marL="121920" marR="121920" marT="60960" marB="60960"/>
                </a:tc>
                <a:tc>
                  <a:txBody>
                    <a:bodyPr/>
                    <a:lstStyle/>
                    <a:p>
                      <a:r>
                        <a:rPr lang="ru-RU" sz="1100" b="0" i="0" kern="1200" dirty="0" smtClean="0">
                          <a:solidFill>
                            <a:schemeClr val="tx1"/>
                          </a:solidFill>
                          <a:effectLst/>
                          <a:latin typeface="Times New Roman" pitchFamily="18" charset="0"/>
                          <a:ea typeface="+mn-ea"/>
                          <a:cs typeface="Times New Roman" pitchFamily="18" charset="0"/>
                        </a:rPr>
                        <a:t>Умение оценивать результаты вычислений при решении практических задач / решать задачи на основе рассмотрения реальных ситуаций, в которых не требуется точный вычислительный результат</a:t>
                      </a:r>
                      <a:endParaRPr lang="ru-RU" sz="1100" dirty="0">
                        <a:latin typeface="Times New Roman" pitchFamily="18" charset="0"/>
                        <a:cs typeface="Times New Roman" pitchFamily="18" charset="0"/>
                      </a:endParaRPr>
                    </a:p>
                  </a:txBody>
                  <a:tcPr marL="121920" marR="121920" marT="60960" marB="60960"/>
                </a:tc>
                <a:tc>
                  <a:txBody>
                    <a:bodyPr/>
                    <a:lstStyle/>
                    <a:p>
                      <a:pPr algn="ctr"/>
                      <a:r>
                        <a:rPr lang="ru-RU" sz="1500" b="1" dirty="0" smtClean="0">
                          <a:solidFill>
                            <a:srgbClr val="0000CC"/>
                          </a:solidFill>
                          <a:latin typeface="Times New Roman" pitchFamily="18" charset="0"/>
                          <a:cs typeface="Times New Roman" pitchFamily="18" charset="0"/>
                        </a:rPr>
                        <a:t>59</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58</a:t>
                      </a:r>
                      <a:endParaRPr lang="ru-RU" sz="15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500" b="1" dirty="0" smtClean="0">
                          <a:solidFill>
                            <a:srgbClr val="0000CC"/>
                          </a:solidFill>
                          <a:latin typeface="Times New Roman" pitchFamily="18" charset="0"/>
                          <a:cs typeface="Times New Roman" pitchFamily="18" charset="0"/>
                        </a:rPr>
                        <a:t>39</a:t>
                      </a:r>
                      <a:endParaRPr lang="ru-RU" sz="1500" b="1" dirty="0">
                        <a:solidFill>
                          <a:srgbClr val="0000CC"/>
                        </a:solidFill>
                        <a:latin typeface="Times New Roman" pitchFamily="18" charset="0"/>
                        <a:cs typeface="Times New Roman" pitchFamily="18" charset="0"/>
                      </a:endParaRPr>
                    </a:p>
                  </a:txBody>
                  <a:tcPr marL="121920" marR="121920" marT="60960" marB="60960" anchor="ctr"/>
                </a:tc>
              </a:tr>
              <a:tr h="631458">
                <a:tc>
                  <a:txBody>
                    <a:bodyPr/>
                    <a:lstStyle/>
                    <a:p>
                      <a:pPr algn="ctr"/>
                      <a:r>
                        <a:rPr lang="ru-RU" sz="1200" b="1" dirty="0" smtClean="0">
                          <a:solidFill>
                            <a:srgbClr val="0000CC"/>
                          </a:solidFill>
                          <a:latin typeface="Times New Roman" pitchFamily="18" charset="0"/>
                          <a:cs typeface="Times New Roman" pitchFamily="18" charset="0"/>
                        </a:rPr>
                        <a:t>ОБЩ</a:t>
                      </a:r>
                    </a:p>
                    <a:p>
                      <a:pPr algn="ctr"/>
                      <a:r>
                        <a:rPr lang="ru-RU" sz="1200" b="1" dirty="0" smtClean="0">
                          <a:solidFill>
                            <a:srgbClr val="0000CC"/>
                          </a:solidFill>
                          <a:latin typeface="Times New Roman" pitchFamily="18" charset="0"/>
                          <a:cs typeface="Times New Roman" pitchFamily="18" charset="0"/>
                        </a:rPr>
                        <a:t>7</a:t>
                      </a:r>
                      <a:r>
                        <a:rPr lang="ru-RU" sz="1200" b="1" baseline="0" dirty="0" smtClean="0">
                          <a:solidFill>
                            <a:srgbClr val="0000CC"/>
                          </a:solidFill>
                          <a:latin typeface="Times New Roman" pitchFamily="18" charset="0"/>
                          <a:cs typeface="Times New Roman" pitchFamily="18" charset="0"/>
                        </a:rPr>
                        <a:t> класс</a:t>
                      </a:r>
                      <a:endParaRPr lang="ru-RU" sz="1200" b="1" dirty="0">
                        <a:solidFill>
                          <a:srgbClr val="0000CC"/>
                        </a:solidFill>
                        <a:latin typeface="Times New Roman" pitchFamily="18" charset="0"/>
                        <a:cs typeface="Times New Roman" pitchFamily="18" charset="0"/>
                      </a:endParaRPr>
                    </a:p>
                  </a:txBody>
                  <a:tcPr marL="121920" marR="121920" marT="60960" marB="60960"/>
                </a:tc>
                <a:tc>
                  <a:txBody>
                    <a:bodyPr/>
                    <a:lstStyle/>
                    <a:p>
                      <a:r>
                        <a:rPr lang="ru-RU" sz="1100" dirty="0" smtClean="0">
                          <a:latin typeface="Times New Roman" pitchFamily="18" charset="0"/>
                          <a:cs typeface="Times New Roman" pitchFamily="18" charset="0"/>
                        </a:rPr>
                        <a:t>Умение применять полученную информацию для соотнесения собственного поведения и поступков других людей с нормами поведения, установленными законом</a:t>
                      </a:r>
                      <a:endParaRPr lang="ru-RU" sz="1100" dirty="0">
                        <a:latin typeface="Times New Roman" pitchFamily="18" charset="0"/>
                        <a:cs typeface="Times New Roman" pitchFamily="18" charset="0"/>
                      </a:endParaRPr>
                    </a:p>
                  </a:txBody>
                  <a:tcPr marL="121920" marR="121920" marT="60960" marB="60960"/>
                </a:tc>
                <a:tc>
                  <a:txBody>
                    <a:bodyPr/>
                    <a:lstStyle/>
                    <a:p>
                      <a:pPr algn="ctr"/>
                      <a:r>
                        <a:rPr lang="ru-RU" sz="1400" b="1" dirty="0" smtClean="0">
                          <a:solidFill>
                            <a:srgbClr val="0000CC"/>
                          </a:solidFill>
                          <a:latin typeface="Times New Roman" pitchFamily="18" charset="0"/>
                          <a:cs typeface="Times New Roman" pitchFamily="18" charset="0"/>
                        </a:rPr>
                        <a:t>81</a:t>
                      </a:r>
                      <a:endParaRPr lang="ru-RU" sz="14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400" b="1" dirty="0" smtClean="0">
                          <a:solidFill>
                            <a:srgbClr val="0000CC"/>
                          </a:solidFill>
                          <a:latin typeface="Times New Roman" pitchFamily="18" charset="0"/>
                          <a:cs typeface="Times New Roman" pitchFamily="18" charset="0"/>
                        </a:rPr>
                        <a:t>82</a:t>
                      </a:r>
                      <a:endParaRPr lang="ru-RU" sz="14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400" b="1" dirty="0" smtClean="0">
                          <a:solidFill>
                            <a:srgbClr val="0000CC"/>
                          </a:solidFill>
                          <a:latin typeface="Times New Roman" pitchFamily="18" charset="0"/>
                          <a:cs typeface="Times New Roman" pitchFamily="18" charset="0"/>
                        </a:rPr>
                        <a:t>74</a:t>
                      </a:r>
                      <a:endParaRPr lang="ru-RU" sz="1400" b="1" dirty="0">
                        <a:solidFill>
                          <a:srgbClr val="0000CC"/>
                        </a:solidFill>
                        <a:latin typeface="Times New Roman" pitchFamily="18" charset="0"/>
                        <a:cs typeface="Times New Roman" pitchFamily="18" charset="0"/>
                      </a:endParaRPr>
                    </a:p>
                  </a:txBody>
                  <a:tcPr marL="121920" marR="121920" marT="60960" marB="60960" anchor="ctr"/>
                </a:tc>
              </a:tr>
              <a:tr h="737227">
                <a:tc>
                  <a:txBody>
                    <a:bodyPr/>
                    <a:lstStyle/>
                    <a:p>
                      <a:pPr algn="ctr"/>
                      <a:r>
                        <a:rPr lang="ru-RU" sz="1200" b="1" dirty="0" smtClean="0">
                          <a:solidFill>
                            <a:srgbClr val="0000CC"/>
                          </a:solidFill>
                          <a:latin typeface="Times New Roman" pitchFamily="18" charset="0"/>
                          <a:cs typeface="Times New Roman" pitchFamily="18" charset="0"/>
                        </a:rPr>
                        <a:t>ОБЩ</a:t>
                      </a:r>
                    </a:p>
                    <a:p>
                      <a:pPr algn="ctr"/>
                      <a:r>
                        <a:rPr lang="ru-RU" sz="1200" b="1" dirty="0" smtClean="0">
                          <a:solidFill>
                            <a:srgbClr val="0000CC"/>
                          </a:solidFill>
                          <a:latin typeface="Times New Roman" pitchFamily="18" charset="0"/>
                          <a:cs typeface="Times New Roman" pitchFamily="18" charset="0"/>
                        </a:rPr>
                        <a:t>7 класс</a:t>
                      </a:r>
                      <a:endParaRPr lang="ru-RU" sz="1200" b="1" dirty="0">
                        <a:solidFill>
                          <a:srgbClr val="0000CC"/>
                        </a:solidFill>
                        <a:latin typeface="Times New Roman" pitchFamily="18" charset="0"/>
                        <a:cs typeface="Times New Roman" pitchFamily="18" charset="0"/>
                      </a:endParaRPr>
                    </a:p>
                  </a:txBody>
                  <a:tcPr marL="121920" marR="121920" marT="60960" marB="60960"/>
                </a:tc>
                <a:tc>
                  <a:txBody>
                    <a:bodyPr/>
                    <a:lstStyle/>
                    <a:p>
                      <a:r>
                        <a:rPr lang="ru-RU" sz="1100" b="0" i="0" kern="1200" dirty="0" smtClean="0">
                          <a:solidFill>
                            <a:schemeClr val="tx1"/>
                          </a:solidFill>
                          <a:effectLst/>
                          <a:latin typeface="Times New Roman" pitchFamily="18" charset="0"/>
                          <a:ea typeface="+mn-ea"/>
                          <a:cs typeface="Times New Roman" pitchFamily="18" charset="0"/>
                        </a:rPr>
                        <a:t>Умение в предлагаемых модельных ситуациях определять признаки правонарушения, проступка, преступления; исследовать несложные практические ситуации, связанные с защитой прав и интересов детей, оставшихся без попечения родителей</a:t>
                      </a:r>
                      <a:endParaRPr lang="ru-RU" sz="1100" dirty="0">
                        <a:latin typeface="Times New Roman" pitchFamily="18" charset="0"/>
                        <a:cs typeface="Times New Roman" pitchFamily="18" charset="0"/>
                      </a:endParaRPr>
                    </a:p>
                  </a:txBody>
                  <a:tcPr marL="121920" marR="121920" marT="60960" marB="60960"/>
                </a:tc>
                <a:tc>
                  <a:txBody>
                    <a:bodyPr/>
                    <a:lstStyle/>
                    <a:p>
                      <a:pPr algn="ctr"/>
                      <a:r>
                        <a:rPr lang="ru-RU" sz="1400" b="1" dirty="0" smtClean="0">
                          <a:solidFill>
                            <a:srgbClr val="0000CC"/>
                          </a:solidFill>
                          <a:latin typeface="Times New Roman" pitchFamily="18" charset="0"/>
                          <a:cs typeface="Times New Roman" pitchFamily="18" charset="0"/>
                        </a:rPr>
                        <a:t>26</a:t>
                      </a:r>
                      <a:endParaRPr lang="ru-RU" sz="14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400" b="1" i="0" kern="1200" dirty="0" smtClean="0">
                          <a:solidFill>
                            <a:srgbClr val="0000CC"/>
                          </a:solidFill>
                          <a:effectLst/>
                          <a:latin typeface="Times New Roman" pitchFamily="18" charset="0"/>
                          <a:ea typeface="+mn-ea"/>
                          <a:cs typeface="Times New Roman" pitchFamily="18" charset="0"/>
                        </a:rPr>
                        <a:t>26</a:t>
                      </a:r>
                      <a:endParaRPr lang="ru-RU" sz="1400" b="1" dirty="0">
                        <a:solidFill>
                          <a:srgbClr val="0000CC"/>
                        </a:solidFill>
                        <a:latin typeface="Times New Roman" pitchFamily="18" charset="0"/>
                        <a:cs typeface="Times New Roman" pitchFamily="18" charset="0"/>
                      </a:endParaRPr>
                    </a:p>
                  </a:txBody>
                  <a:tcPr marL="121920" marR="121920" marT="60960" marB="60960" anchor="ctr"/>
                </a:tc>
                <a:tc>
                  <a:txBody>
                    <a:bodyPr/>
                    <a:lstStyle/>
                    <a:p>
                      <a:pPr algn="ctr"/>
                      <a:r>
                        <a:rPr lang="ru-RU" sz="1400" b="1" dirty="0" smtClean="0">
                          <a:solidFill>
                            <a:srgbClr val="0000CC"/>
                          </a:solidFill>
                          <a:latin typeface="Times New Roman" pitchFamily="18" charset="0"/>
                          <a:cs typeface="Times New Roman" pitchFamily="18" charset="0"/>
                        </a:rPr>
                        <a:t>35</a:t>
                      </a:r>
                      <a:endParaRPr lang="ru-RU" sz="1400" b="1" dirty="0">
                        <a:solidFill>
                          <a:srgbClr val="0000CC"/>
                        </a:solidFill>
                        <a:latin typeface="Times New Roman" pitchFamily="18" charset="0"/>
                        <a:cs typeface="Times New Roman" pitchFamily="18" charset="0"/>
                      </a:endParaRPr>
                    </a:p>
                  </a:txBody>
                  <a:tcPr marL="121920" marR="121920" marT="60960" marB="60960" anchor="ctr"/>
                </a:tc>
              </a:tr>
            </a:tbl>
          </a:graphicData>
        </a:graphic>
      </p:graphicFrame>
      <p:sp>
        <p:nvSpPr>
          <p:cNvPr id="13" name="TextBox 12"/>
          <p:cNvSpPr txBox="1"/>
          <p:nvPr/>
        </p:nvSpPr>
        <p:spPr>
          <a:xfrm>
            <a:off x="7362019" y="740561"/>
            <a:ext cx="576064" cy="369332"/>
          </a:xfrm>
          <a:prstGeom prst="rect">
            <a:avLst/>
          </a:prstGeom>
          <a:noFill/>
        </p:spPr>
        <p:txBody>
          <a:bodyPr wrap="square" rtlCol="0">
            <a:spAutoFit/>
          </a:bodyPr>
          <a:lstStyle/>
          <a:p>
            <a:r>
              <a:rPr lang="ru-RU" b="1" dirty="0">
                <a:latin typeface="Times New Roman" pitchFamily="18" charset="0"/>
                <a:cs typeface="Times New Roman" pitchFamily="18" charset="0"/>
              </a:rPr>
              <a:t>ПК</a:t>
            </a:r>
          </a:p>
        </p:txBody>
      </p:sp>
      <p:sp>
        <p:nvSpPr>
          <p:cNvPr id="14" name="TextBox 13"/>
          <p:cNvSpPr txBox="1"/>
          <p:nvPr/>
        </p:nvSpPr>
        <p:spPr>
          <a:xfrm>
            <a:off x="8148460" y="728568"/>
            <a:ext cx="576064" cy="369332"/>
          </a:xfrm>
          <a:prstGeom prst="rect">
            <a:avLst/>
          </a:prstGeom>
          <a:noFill/>
        </p:spPr>
        <p:txBody>
          <a:bodyPr wrap="square" rtlCol="0">
            <a:spAutoFit/>
          </a:bodyPr>
          <a:lstStyle/>
          <a:p>
            <a:r>
              <a:rPr lang="ru-RU" b="1" dirty="0">
                <a:latin typeface="Times New Roman" pitchFamily="18" charset="0"/>
                <a:cs typeface="Times New Roman" pitchFamily="18" charset="0"/>
              </a:rPr>
              <a:t>РФ</a:t>
            </a:r>
          </a:p>
        </p:txBody>
      </p:sp>
      <p:cxnSp>
        <p:nvCxnSpPr>
          <p:cNvPr id="6" name="Прямая со стрелкой 5"/>
          <p:cNvCxnSpPr/>
          <p:nvPr/>
        </p:nvCxnSpPr>
        <p:spPr>
          <a:xfrm flipV="1">
            <a:off x="7956376" y="1285860"/>
            <a:ext cx="0" cy="288032"/>
          </a:xfrm>
          <a:prstGeom prst="straightConnector1">
            <a:avLst/>
          </a:prstGeom>
          <a:ln w="285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7973071" y="1984774"/>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a:off x="7951961" y="2647233"/>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7956376" y="3288404"/>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flipV="1">
            <a:off x="7973071" y="3859908"/>
            <a:ext cx="0" cy="288032"/>
          </a:xfrm>
          <a:prstGeom prst="straightConnector1">
            <a:avLst/>
          </a:prstGeom>
          <a:ln w="285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p:nvPr/>
        </p:nvCxnSpPr>
        <p:spPr>
          <a:xfrm flipV="1">
            <a:off x="7956376" y="5301208"/>
            <a:ext cx="0" cy="288032"/>
          </a:xfrm>
          <a:prstGeom prst="straightConnector1">
            <a:avLst/>
          </a:prstGeom>
          <a:ln w="285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a:off x="7947546" y="6021288"/>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flipV="1">
            <a:off x="7962516" y="4509120"/>
            <a:ext cx="0" cy="288032"/>
          </a:xfrm>
          <a:prstGeom prst="straightConnector1">
            <a:avLst/>
          </a:prstGeom>
          <a:ln w="285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sp>
        <p:nvSpPr>
          <p:cNvPr id="2" name="Номер слайда 1"/>
          <p:cNvSpPr>
            <a:spLocks noGrp="1"/>
          </p:cNvSpPr>
          <p:nvPr>
            <p:ph type="sldNum" sz="quarter" idx="12"/>
          </p:nvPr>
        </p:nvSpPr>
        <p:spPr/>
        <p:txBody>
          <a:bodyPr/>
          <a:lstStyle/>
          <a:p>
            <a:pPr>
              <a:defRPr/>
            </a:pPr>
            <a:fld id="{1190279F-62A3-47A9-BB75-59249051AF0A}" type="slidenum">
              <a:rPr lang="ru-RU" altLang="ru-RU" smtClean="0"/>
              <a:pPr>
                <a:defRPr/>
              </a:pPr>
              <a:t>23</a:t>
            </a:fld>
            <a:endParaRPr lang="ru-RU" altLang="ru-RU"/>
          </a:p>
        </p:txBody>
      </p:sp>
      <p:sp>
        <p:nvSpPr>
          <p:cNvPr id="18" name="TextBox 17"/>
          <p:cNvSpPr txBox="1"/>
          <p:nvPr/>
        </p:nvSpPr>
        <p:spPr>
          <a:xfrm>
            <a:off x="6506215" y="737207"/>
            <a:ext cx="576064" cy="369332"/>
          </a:xfrm>
          <a:prstGeom prst="rect">
            <a:avLst/>
          </a:prstGeom>
          <a:noFill/>
        </p:spPr>
        <p:txBody>
          <a:bodyPr wrap="square" rtlCol="0">
            <a:spAutoFit/>
          </a:bodyPr>
          <a:lstStyle/>
          <a:p>
            <a:r>
              <a:rPr lang="ru-RU" b="1" dirty="0" smtClean="0">
                <a:latin typeface="Times New Roman" pitchFamily="18" charset="0"/>
                <a:cs typeface="Times New Roman" pitchFamily="18" charset="0"/>
              </a:rPr>
              <a:t>РН</a:t>
            </a:r>
            <a:endParaRPr lang="ru-RU" b="1" dirty="0">
              <a:latin typeface="Times New Roman" pitchFamily="18" charset="0"/>
              <a:cs typeface="Times New Roman" pitchFamily="18" charset="0"/>
            </a:endParaRPr>
          </a:p>
        </p:txBody>
      </p:sp>
      <p:cxnSp>
        <p:nvCxnSpPr>
          <p:cNvPr id="19" name="Прямая со стрелкой 18"/>
          <p:cNvCxnSpPr/>
          <p:nvPr/>
        </p:nvCxnSpPr>
        <p:spPr>
          <a:xfrm>
            <a:off x="7120040" y="1249519"/>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7126270" y="1984774"/>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7132500" y="2647233"/>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7132500" y="3870864"/>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V="1">
            <a:off x="7159706" y="4517504"/>
            <a:ext cx="0" cy="288032"/>
          </a:xfrm>
          <a:prstGeom prst="straightConnector1">
            <a:avLst/>
          </a:prstGeom>
          <a:ln w="28575">
            <a:solidFill>
              <a:srgbClr val="00B05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a:off x="7159706" y="5328471"/>
            <a:ext cx="0" cy="288032"/>
          </a:xfrm>
          <a:prstGeom prst="straightConnector1">
            <a:avLst/>
          </a:prstGeom>
          <a:ln w="28575">
            <a:solidFill>
              <a:srgbClr val="FF0000"/>
            </a:solidFill>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3056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8"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11"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sp>
        <p:nvSpPr>
          <p:cNvPr id="17" name="Прямоугольник 16"/>
          <p:cNvSpPr/>
          <p:nvPr/>
        </p:nvSpPr>
        <p:spPr>
          <a:xfrm>
            <a:off x="634150" y="981093"/>
            <a:ext cx="8001056" cy="369332"/>
          </a:xfrm>
          <a:prstGeom prst="rect">
            <a:avLst/>
          </a:prstGeom>
        </p:spPr>
        <p:txBody>
          <a:bodyPr wrap="square">
            <a:spAutoFit/>
          </a:bodyPr>
          <a:lstStyle/>
          <a:p>
            <a:pPr algn="ctr">
              <a:spcBef>
                <a:spcPct val="0"/>
              </a:spcBef>
            </a:pPr>
            <a:r>
              <a:rPr lang="ru-RU" altLang="ru-RU" b="1" dirty="0" smtClean="0">
                <a:solidFill>
                  <a:srgbClr val="DB251D"/>
                </a:solidFill>
                <a:latin typeface="Times New Roman" pitchFamily="18" charset="0"/>
                <a:ea typeface="PT Serif"/>
                <a:cs typeface="Times New Roman" pitchFamily="18" charset="0"/>
              </a:rPr>
              <a:t>Всероссийские проверочные работы 2019 года</a:t>
            </a:r>
            <a:endParaRPr lang="en-US" altLang="ru-RU" b="1" dirty="0">
              <a:solidFill>
                <a:srgbClr val="DB251D"/>
              </a:solidFill>
              <a:latin typeface="Times New Roman" pitchFamily="18" charset="0"/>
              <a:ea typeface="PT Serif"/>
              <a:cs typeface="Times New Roman" pitchFamily="18" charset="0"/>
            </a:endParaRPr>
          </a:p>
        </p:txBody>
      </p:sp>
      <p:sp>
        <p:nvSpPr>
          <p:cNvPr id="16" name="Номер слайда 15"/>
          <p:cNvSpPr>
            <a:spLocks noGrp="1"/>
          </p:cNvSpPr>
          <p:nvPr>
            <p:ph type="sldNum" sz="quarter" idx="12"/>
          </p:nvPr>
        </p:nvSpPr>
        <p:spPr/>
        <p:txBody>
          <a:bodyPr/>
          <a:lstStyle/>
          <a:p>
            <a:fld id="{725C68B6-61C2-468F-89AB-4B9F7531AA68}" type="slidenum">
              <a:rPr lang="ru-RU" smtClean="0">
                <a:solidFill>
                  <a:prstClr val="black">
                    <a:tint val="75000"/>
                  </a:prstClr>
                </a:solidFill>
              </a:rPr>
              <a:pPr/>
              <a:t>24</a:t>
            </a:fld>
            <a:endParaRPr lang="ru-RU">
              <a:solidFill>
                <a:prstClr val="black">
                  <a:tint val="75000"/>
                </a:prstClr>
              </a:solidFill>
            </a:endParaRPr>
          </a:p>
        </p:txBody>
      </p:sp>
      <p:graphicFrame>
        <p:nvGraphicFramePr>
          <p:cNvPr id="3" name="Диаграмма 2"/>
          <p:cNvGraphicFramePr/>
          <p:nvPr>
            <p:extLst>
              <p:ext uri="{D42A27DB-BD31-4B8C-83A1-F6EECF244321}">
                <p14:modId xmlns:p14="http://schemas.microsoft.com/office/powerpoint/2010/main" val="3896600746"/>
              </p:ext>
            </p:extLst>
          </p:nvPr>
        </p:nvGraphicFramePr>
        <p:xfrm>
          <a:off x="2050672" y="3789040"/>
          <a:ext cx="4898640" cy="27794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Диаграмма 4"/>
          <p:cNvGraphicFramePr/>
          <p:nvPr>
            <p:extLst>
              <p:ext uri="{D42A27DB-BD31-4B8C-83A1-F6EECF244321}">
                <p14:modId xmlns:p14="http://schemas.microsoft.com/office/powerpoint/2010/main" val="2697182040"/>
              </p:ext>
            </p:extLst>
          </p:nvPr>
        </p:nvGraphicFramePr>
        <p:xfrm>
          <a:off x="247644" y="1360781"/>
          <a:ext cx="3924798" cy="22945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Диаграмма 5"/>
          <p:cNvGraphicFramePr/>
          <p:nvPr>
            <p:extLst>
              <p:ext uri="{D42A27DB-BD31-4B8C-83A1-F6EECF244321}">
                <p14:modId xmlns:p14="http://schemas.microsoft.com/office/powerpoint/2010/main" val="1838243671"/>
              </p:ext>
            </p:extLst>
          </p:nvPr>
        </p:nvGraphicFramePr>
        <p:xfrm>
          <a:off x="4311978" y="1484784"/>
          <a:ext cx="4632176" cy="232003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0138241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7" name="Прямоугольник 6"/>
          <p:cNvSpPr/>
          <p:nvPr/>
        </p:nvSpPr>
        <p:spPr>
          <a:xfrm>
            <a:off x="2625688" y="5460501"/>
            <a:ext cx="216024" cy="1440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prstClr val="white"/>
              </a:solidFill>
            </a:endParaRPr>
          </a:p>
        </p:txBody>
      </p:sp>
      <p:pic>
        <p:nvPicPr>
          <p:cNvPr id="8"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11"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sp>
        <p:nvSpPr>
          <p:cNvPr id="17" name="Прямоугольник 16"/>
          <p:cNvSpPr/>
          <p:nvPr/>
        </p:nvSpPr>
        <p:spPr>
          <a:xfrm>
            <a:off x="634150" y="981093"/>
            <a:ext cx="8001056" cy="369332"/>
          </a:xfrm>
          <a:prstGeom prst="rect">
            <a:avLst/>
          </a:prstGeom>
        </p:spPr>
        <p:txBody>
          <a:bodyPr wrap="square">
            <a:spAutoFit/>
          </a:bodyPr>
          <a:lstStyle/>
          <a:p>
            <a:pPr algn="ctr">
              <a:spcBef>
                <a:spcPct val="0"/>
              </a:spcBef>
            </a:pPr>
            <a:r>
              <a:rPr lang="ru-RU" altLang="ru-RU" b="1" dirty="0" smtClean="0">
                <a:solidFill>
                  <a:srgbClr val="DB251D"/>
                </a:solidFill>
                <a:latin typeface="Times New Roman" pitchFamily="18" charset="0"/>
                <a:ea typeface="PT Serif"/>
                <a:cs typeface="Times New Roman" pitchFamily="18" charset="0"/>
              </a:rPr>
              <a:t>Всероссийские проверочные работы 2019 года</a:t>
            </a:r>
            <a:endParaRPr lang="en-US" altLang="ru-RU" b="1" dirty="0">
              <a:solidFill>
                <a:srgbClr val="DB251D"/>
              </a:solidFill>
              <a:latin typeface="Times New Roman" pitchFamily="18" charset="0"/>
              <a:ea typeface="PT Serif"/>
              <a:cs typeface="Times New Roman" pitchFamily="18" charset="0"/>
            </a:endParaRPr>
          </a:p>
        </p:txBody>
      </p:sp>
      <p:sp>
        <p:nvSpPr>
          <p:cNvPr id="16" name="Номер слайда 15"/>
          <p:cNvSpPr>
            <a:spLocks noGrp="1"/>
          </p:cNvSpPr>
          <p:nvPr>
            <p:ph type="sldNum" sz="quarter" idx="12"/>
          </p:nvPr>
        </p:nvSpPr>
        <p:spPr/>
        <p:txBody>
          <a:bodyPr/>
          <a:lstStyle/>
          <a:p>
            <a:fld id="{725C68B6-61C2-468F-89AB-4B9F7531AA68}" type="slidenum">
              <a:rPr lang="ru-RU" smtClean="0">
                <a:solidFill>
                  <a:prstClr val="black">
                    <a:tint val="75000"/>
                  </a:prstClr>
                </a:solidFill>
              </a:rPr>
              <a:pPr/>
              <a:t>25</a:t>
            </a:fld>
            <a:endParaRPr lang="ru-RU">
              <a:solidFill>
                <a:prstClr val="black">
                  <a:tint val="75000"/>
                </a:prstClr>
              </a:solidFill>
            </a:endParaRPr>
          </a:p>
        </p:txBody>
      </p:sp>
      <p:graphicFrame>
        <p:nvGraphicFramePr>
          <p:cNvPr id="3" name="Диаграмма 2"/>
          <p:cNvGraphicFramePr/>
          <p:nvPr>
            <p:extLst>
              <p:ext uri="{D42A27DB-BD31-4B8C-83A1-F6EECF244321}">
                <p14:modId xmlns:p14="http://schemas.microsoft.com/office/powerpoint/2010/main" val="3556370078"/>
              </p:ext>
            </p:extLst>
          </p:nvPr>
        </p:nvGraphicFramePr>
        <p:xfrm>
          <a:off x="2050672" y="3789040"/>
          <a:ext cx="4898640" cy="277946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 name="Диаграмма 4"/>
          <p:cNvGraphicFramePr/>
          <p:nvPr>
            <p:extLst>
              <p:ext uri="{D42A27DB-BD31-4B8C-83A1-F6EECF244321}">
                <p14:modId xmlns:p14="http://schemas.microsoft.com/office/powerpoint/2010/main" val="1272252669"/>
              </p:ext>
            </p:extLst>
          </p:nvPr>
        </p:nvGraphicFramePr>
        <p:xfrm>
          <a:off x="247644" y="1360781"/>
          <a:ext cx="3924798" cy="22945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 name="Диаграмма 5"/>
          <p:cNvGraphicFramePr/>
          <p:nvPr>
            <p:extLst>
              <p:ext uri="{D42A27DB-BD31-4B8C-83A1-F6EECF244321}">
                <p14:modId xmlns:p14="http://schemas.microsoft.com/office/powerpoint/2010/main" val="3007446995"/>
              </p:ext>
            </p:extLst>
          </p:nvPr>
        </p:nvGraphicFramePr>
        <p:xfrm>
          <a:off x="4311978" y="1484784"/>
          <a:ext cx="4632176" cy="232003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6952282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Прямоугольник 30"/>
          <p:cNvSpPr/>
          <p:nvPr/>
        </p:nvSpPr>
        <p:spPr>
          <a:xfrm>
            <a:off x="-36512" y="3332989"/>
            <a:ext cx="9180512" cy="34563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a:p>
        </p:txBody>
      </p:sp>
      <p:sp>
        <p:nvSpPr>
          <p:cNvPr id="8201" name="TextBox 10"/>
          <p:cNvSpPr txBox="1">
            <a:spLocks noChangeArrowheads="1"/>
          </p:cNvSpPr>
          <p:nvPr/>
        </p:nvSpPr>
        <p:spPr bwMode="auto">
          <a:xfrm>
            <a:off x="443541" y="270700"/>
            <a:ext cx="798925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r>
              <a:rPr lang="ru-RU" altLang="ru-RU" sz="2200" b="1" dirty="0">
                <a:solidFill>
                  <a:srgbClr val="DB251D"/>
                </a:solidFill>
                <a:latin typeface="Times New Roman" pitchFamily="18" charset="0"/>
                <a:ea typeface="PT Serif"/>
                <a:cs typeface="Times New Roman" pitchFamily="18" charset="0"/>
              </a:rPr>
              <a:t>Всероссийские проверочные работы 2019. </a:t>
            </a:r>
            <a:r>
              <a:rPr lang="ru-RU" altLang="ru-RU" sz="2200" b="1" dirty="0" smtClean="0">
                <a:solidFill>
                  <a:srgbClr val="DB251D"/>
                </a:solidFill>
                <a:latin typeface="Times New Roman" pitchFamily="18" charset="0"/>
                <a:ea typeface="PT Serif"/>
                <a:cs typeface="Times New Roman" pitchFamily="18" charset="0"/>
              </a:rPr>
              <a:t>Основные выводы</a:t>
            </a:r>
            <a:endParaRPr lang="en-US" altLang="ru-RU" sz="2200" b="1" dirty="0">
              <a:solidFill>
                <a:srgbClr val="DB251D"/>
              </a:solidFill>
              <a:latin typeface="Times New Roman" pitchFamily="18" charset="0"/>
              <a:ea typeface="PT Serif"/>
              <a:cs typeface="Times New Roman" pitchFamily="18" charset="0"/>
            </a:endParaRPr>
          </a:p>
        </p:txBody>
      </p:sp>
      <p:graphicFrame>
        <p:nvGraphicFramePr>
          <p:cNvPr id="10" name="Объект 15"/>
          <p:cNvGraphicFramePr>
            <a:graphicFrameLocks/>
          </p:cNvGraphicFramePr>
          <p:nvPr>
            <p:extLst>
              <p:ext uri="{D42A27DB-BD31-4B8C-83A1-F6EECF244321}">
                <p14:modId xmlns:p14="http://schemas.microsoft.com/office/powerpoint/2010/main" val="772740396"/>
              </p:ext>
            </p:extLst>
          </p:nvPr>
        </p:nvGraphicFramePr>
        <p:xfrm>
          <a:off x="4187958" y="644691"/>
          <a:ext cx="5406711" cy="2400267"/>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Прямая соединительная линия 6"/>
          <p:cNvCxnSpPr/>
          <p:nvPr/>
        </p:nvCxnSpPr>
        <p:spPr>
          <a:xfrm>
            <a:off x="4622847" y="1364455"/>
            <a:ext cx="1131395" cy="0"/>
          </a:xfrm>
          <a:prstGeom prst="line">
            <a:avLst/>
          </a:prstGeom>
          <a:ln w="19050">
            <a:solidFill>
              <a:srgbClr val="92D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15" name="Диаграмма 14"/>
          <p:cNvGraphicFramePr/>
          <p:nvPr>
            <p:extLst>
              <p:ext uri="{D42A27DB-BD31-4B8C-83A1-F6EECF244321}">
                <p14:modId xmlns:p14="http://schemas.microsoft.com/office/powerpoint/2010/main" val="4255082060"/>
              </p:ext>
            </p:extLst>
          </p:nvPr>
        </p:nvGraphicFramePr>
        <p:xfrm>
          <a:off x="-612576" y="740701"/>
          <a:ext cx="4992555" cy="2489160"/>
        </p:xfrm>
        <a:graphic>
          <a:graphicData uri="http://schemas.openxmlformats.org/drawingml/2006/chart">
            <c:chart xmlns:c="http://schemas.openxmlformats.org/drawingml/2006/chart" xmlns:r="http://schemas.openxmlformats.org/officeDocument/2006/relationships" r:id="rId4"/>
          </a:graphicData>
        </a:graphic>
      </p:graphicFrame>
      <p:cxnSp>
        <p:nvCxnSpPr>
          <p:cNvPr id="19" name="Прямая со стрелкой 18"/>
          <p:cNvCxnSpPr/>
          <p:nvPr/>
        </p:nvCxnSpPr>
        <p:spPr>
          <a:xfrm>
            <a:off x="443541" y="1220755"/>
            <a:ext cx="2688299" cy="576064"/>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graphicFrame>
        <p:nvGraphicFramePr>
          <p:cNvPr id="24" name="Объект 6"/>
          <p:cNvGraphicFramePr>
            <a:graphicFrameLocks/>
          </p:cNvGraphicFramePr>
          <p:nvPr>
            <p:extLst>
              <p:ext uri="{D42A27DB-BD31-4B8C-83A1-F6EECF244321}">
                <p14:modId xmlns:p14="http://schemas.microsoft.com/office/powerpoint/2010/main" val="4042152533"/>
              </p:ext>
            </p:extLst>
          </p:nvPr>
        </p:nvGraphicFramePr>
        <p:xfrm>
          <a:off x="-172711" y="3909053"/>
          <a:ext cx="4800533" cy="26882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5" name="Объект 6"/>
          <p:cNvGraphicFramePr>
            <a:graphicFrameLocks noGrp="1"/>
          </p:cNvGraphicFramePr>
          <p:nvPr>
            <p:ph idx="1"/>
            <p:extLst>
              <p:ext uri="{D42A27DB-BD31-4B8C-83A1-F6EECF244321}">
                <p14:modId xmlns:p14="http://schemas.microsoft.com/office/powerpoint/2010/main" val="266480050"/>
              </p:ext>
            </p:extLst>
          </p:nvPr>
        </p:nvGraphicFramePr>
        <p:xfrm>
          <a:off x="4622846" y="3909054"/>
          <a:ext cx="4653676" cy="2679537"/>
        </p:xfrm>
        <a:graphic>
          <a:graphicData uri="http://schemas.openxmlformats.org/drawingml/2006/chart">
            <c:chart xmlns:c="http://schemas.openxmlformats.org/drawingml/2006/chart" xmlns:r="http://schemas.openxmlformats.org/officeDocument/2006/relationships" r:id="rId6"/>
          </a:graphicData>
        </a:graphic>
      </p:graphicFrame>
      <p:cxnSp>
        <p:nvCxnSpPr>
          <p:cNvPr id="27" name="Прямая соединительная линия 26"/>
          <p:cNvCxnSpPr/>
          <p:nvPr/>
        </p:nvCxnSpPr>
        <p:spPr>
          <a:xfrm>
            <a:off x="251520" y="4485117"/>
            <a:ext cx="4080453" cy="0"/>
          </a:xfrm>
          <a:prstGeom prst="line">
            <a:avLst/>
          </a:prstGeom>
          <a:ln w="12700">
            <a:solidFill>
              <a:srgbClr val="92D050"/>
            </a:solidFill>
            <a:tailEnd type="arrow"/>
          </a:ln>
          <a:effectLst/>
        </p:spPr>
        <p:style>
          <a:lnRef idx="3">
            <a:schemeClr val="accent6"/>
          </a:lnRef>
          <a:fillRef idx="0">
            <a:schemeClr val="accent6"/>
          </a:fillRef>
          <a:effectRef idx="2">
            <a:schemeClr val="accent6"/>
          </a:effectRef>
          <a:fontRef idx="minor">
            <a:schemeClr val="tx1"/>
          </a:fontRef>
        </p:style>
      </p:cxnSp>
      <p:cxnSp>
        <p:nvCxnSpPr>
          <p:cNvPr id="30" name="Прямая со стрелкой 29"/>
          <p:cNvCxnSpPr/>
          <p:nvPr/>
        </p:nvCxnSpPr>
        <p:spPr>
          <a:xfrm>
            <a:off x="5532107" y="4389107"/>
            <a:ext cx="0" cy="4779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883702" y="3477558"/>
            <a:ext cx="4574266" cy="338554"/>
          </a:xfrm>
          <a:prstGeom prst="rect">
            <a:avLst/>
          </a:prstGeom>
          <a:noFill/>
        </p:spPr>
        <p:txBody>
          <a:bodyPr wrap="none" rtlCol="0">
            <a:spAutoFit/>
          </a:bodyPr>
          <a:lstStyle/>
          <a:p>
            <a:r>
              <a:rPr lang="ru-RU" sz="1600" b="1" dirty="0">
                <a:solidFill>
                  <a:schemeClr val="tx1">
                    <a:lumMod val="65000"/>
                    <a:lumOff val="35000"/>
                  </a:schemeClr>
                </a:solidFill>
              </a:rPr>
              <a:t>3. РАССОГЛАСОВАНИЕ РЕЗУЛЬТАТОВ ВПР, ЕГЭ, ОГЭ</a:t>
            </a:r>
          </a:p>
        </p:txBody>
      </p:sp>
      <p:sp>
        <p:nvSpPr>
          <p:cNvPr id="2" name="Номер слайда 1"/>
          <p:cNvSpPr>
            <a:spLocks noGrp="1"/>
          </p:cNvSpPr>
          <p:nvPr>
            <p:ph type="sldNum" sz="quarter" idx="12"/>
          </p:nvPr>
        </p:nvSpPr>
        <p:spPr/>
        <p:txBody>
          <a:bodyPr/>
          <a:lstStyle/>
          <a:p>
            <a:pPr>
              <a:defRPr/>
            </a:pPr>
            <a:fld id="{1190279F-62A3-47A9-BB75-59249051AF0A}" type="slidenum">
              <a:rPr lang="ru-RU" altLang="ru-RU" smtClean="0"/>
              <a:pPr>
                <a:defRPr/>
              </a:pPr>
              <a:t>26</a:t>
            </a:fld>
            <a:endParaRPr lang="ru-RU" altLang="ru-RU"/>
          </a:p>
        </p:txBody>
      </p:sp>
    </p:spTree>
    <p:extLst>
      <p:ext uri="{BB962C8B-B14F-4D97-AF65-F5344CB8AC3E}">
        <p14:creationId xmlns:p14="http://schemas.microsoft.com/office/powerpoint/2010/main" val="35593118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0"/>
          <p:cNvSpPr txBox="1">
            <a:spLocks noChangeArrowheads="1"/>
          </p:cNvSpPr>
          <p:nvPr/>
        </p:nvSpPr>
        <p:spPr bwMode="auto">
          <a:xfrm>
            <a:off x="155510" y="250239"/>
            <a:ext cx="883298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ru-RU" altLang="ru-RU" sz="2800" dirty="0">
                <a:solidFill>
                  <a:srgbClr val="DB251D"/>
                </a:solidFill>
                <a:latin typeface="Times New Roman" pitchFamily="18" charset="0"/>
                <a:ea typeface="PT Serif"/>
                <a:cs typeface="Times New Roman" pitchFamily="18" charset="0"/>
              </a:rPr>
              <a:t>Всероссийские проверочные работы. Планы 2020</a:t>
            </a:r>
            <a:endParaRPr lang="en-US" altLang="ru-RU" sz="2800" dirty="0">
              <a:solidFill>
                <a:srgbClr val="DB251D"/>
              </a:solidFill>
              <a:latin typeface="Times New Roman" pitchFamily="18" charset="0"/>
              <a:ea typeface="PT Serif"/>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915492750"/>
              </p:ext>
            </p:extLst>
          </p:nvPr>
        </p:nvGraphicFramePr>
        <p:xfrm>
          <a:off x="267917" y="1296679"/>
          <a:ext cx="8544956" cy="3703320"/>
        </p:xfrm>
        <a:graphic>
          <a:graphicData uri="http://schemas.openxmlformats.org/drawingml/2006/table">
            <a:tbl>
              <a:tblPr firstRow="1" bandRow="1">
                <a:tableStyleId>{C083E6E3-FA7D-4D7B-A595-EF9225AFEA82}</a:tableStyleId>
              </a:tblPr>
              <a:tblGrid>
                <a:gridCol w="1248139"/>
                <a:gridCol w="1056117"/>
                <a:gridCol w="1015969"/>
                <a:gridCol w="904244"/>
                <a:gridCol w="576064"/>
                <a:gridCol w="480053"/>
                <a:gridCol w="576064"/>
                <a:gridCol w="480053"/>
                <a:gridCol w="606073"/>
                <a:gridCol w="534060"/>
                <a:gridCol w="534060"/>
                <a:gridCol w="534060"/>
              </a:tblGrid>
              <a:tr h="48768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200" b="0" i="0" u="none" strike="noStrike" kern="1200" baseline="0" dirty="0" smtClean="0">
                          <a:solidFill>
                            <a:schemeClr val="tx1">
                              <a:lumMod val="75000"/>
                              <a:lumOff val="25000"/>
                            </a:schemeClr>
                          </a:solidFill>
                          <a:latin typeface="+mn-lt"/>
                          <a:ea typeface="+mn-ea"/>
                          <a:cs typeface="+mn-cs"/>
                        </a:rPr>
                        <a:t>Дата проведения</a:t>
                      </a:r>
                      <a:endParaRPr lang="ru-RU" sz="1200" b="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200" b="1" i="0" u="none" strike="noStrike" kern="1200" baseline="0" dirty="0" smtClean="0">
                          <a:solidFill>
                            <a:schemeClr val="tx1">
                              <a:lumMod val="75000"/>
                              <a:lumOff val="25000"/>
                            </a:schemeClr>
                          </a:solidFill>
                          <a:latin typeface="+mn-lt"/>
                          <a:ea typeface="+mn-ea"/>
                          <a:cs typeface="+mn-cs"/>
                        </a:rPr>
                        <a:t>2-6 марта</a:t>
                      </a:r>
                      <a:endParaRPr lang="ru-RU" sz="12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200" b="1" i="0" u="none" strike="noStrike" kern="1200" baseline="0" dirty="0" smtClean="0">
                          <a:solidFill>
                            <a:schemeClr val="tx1">
                              <a:lumMod val="75000"/>
                              <a:lumOff val="25000"/>
                            </a:schemeClr>
                          </a:solidFill>
                          <a:latin typeface="+mn-lt"/>
                          <a:ea typeface="+mn-ea"/>
                          <a:cs typeface="+mn-cs"/>
                        </a:rPr>
                        <a:t>10-13 марта</a:t>
                      </a:r>
                      <a:endParaRPr lang="ru-RU" sz="12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ru-RU" sz="1200" b="1" dirty="0" smtClean="0">
                          <a:solidFill>
                            <a:schemeClr val="tx1">
                              <a:lumMod val="75000"/>
                              <a:lumOff val="25000"/>
                            </a:schemeClr>
                          </a:solidFill>
                        </a:rPr>
                        <a:t>16-20</a:t>
                      </a:r>
                    </a:p>
                    <a:p>
                      <a:r>
                        <a:rPr lang="ru-RU" sz="1200" b="1" dirty="0" smtClean="0">
                          <a:solidFill>
                            <a:schemeClr val="tx1">
                              <a:lumMod val="75000"/>
                              <a:lumOff val="25000"/>
                            </a:schemeClr>
                          </a:solidFill>
                        </a:rPr>
                        <a:t>марта</a:t>
                      </a:r>
                      <a:endParaRPr lang="ru-RU" sz="12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r>
                        <a:rPr lang="ru-RU" sz="1200" b="1" dirty="0" smtClean="0">
                          <a:solidFill>
                            <a:schemeClr val="tx1">
                              <a:lumMod val="75000"/>
                              <a:lumOff val="25000"/>
                            </a:schemeClr>
                          </a:solidFill>
                        </a:rPr>
                        <a:t>30</a:t>
                      </a:r>
                      <a:r>
                        <a:rPr lang="ru-RU" sz="1200" b="1" baseline="0" dirty="0" smtClean="0">
                          <a:solidFill>
                            <a:schemeClr val="tx1">
                              <a:lumMod val="75000"/>
                              <a:lumOff val="25000"/>
                            </a:schemeClr>
                          </a:solidFill>
                        </a:rPr>
                        <a:t> м</a:t>
                      </a:r>
                      <a:r>
                        <a:rPr lang="ru-RU" sz="1200" b="1" dirty="0" smtClean="0">
                          <a:solidFill>
                            <a:schemeClr val="tx1">
                              <a:lumMod val="75000"/>
                              <a:lumOff val="25000"/>
                            </a:schemeClr>
                          </a:solidFill>
                        </a:rPr>
                        <a:t>арта - 3 апреля</a:t>
                      </a:r>
                      <a:endParaRPr lang="ru-RU" sz="12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gridSpan="2">
                  <a:txBody>
                    <a:bodyPr/>
                    <a:lstStyle/>
                    <a:p>
                      <a:r>
                        <a:rPr lang="ru-RU" sz="1200" b="1" dirty="0" smtClean="0">
                          <a:solidFill>
                            <a:schemeClr val="tx1">
                              <a:lumMod val="75000"/>
                              <a:lumOff val="25000"/>
                            </a:schemeClr>
                          </a:solidFill>
                        </a:rPr>
                        <a:t>6-10 апреля</a:t>
                      </a:r>
                      <a:endParaRPr lang="ru-RU" sz="12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gridSpan="2">
                  <a:txBody>
                    <a:bodyPr/>
                    <a:lstStyle/>
                    <a:p>
                      <a:r>
                        <a:rPr lang="ru-RU" sz="1200" b="1" dirty="0" smtClean="0">
                          <a:solidFill>
                            <a:schemeClr val="tx1">
                              <a:lumMod val="75000"/>
                              <a:lumOff val="25000"/>
                            </a:schemeClr>
                          </a:solidFill>
                        </a:rPr>
                        <a:t>13-17</a:t>
                      </a:r>
                    </a:p>
                    <a:p>
                      <a:r>
                        <a:rPr lang="ru-RU" sz="1200" b="1" dirty="0" smtClean="0">
                          <a:solidFill>
                            <a:schemeClr val="tx1">
                              <a:lumMod val="75000"/>
                              <a:lumOff val="25000"/>
                            </a:schemeClr>
                          </a:solidFill>
                        </a:rPr>
                        <a:t>апреля</a:t>
                      </a:r>
                      <a:endParaRPr lang="ru-RU" sz="12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c gridSpan="2">
                  <a:txBody>
                    <a:bodyPr/>
                    <a:lstStyle/>
                    <a:p>
                      <a:r>
                        <a:rPr lang="ru-RU" sz="1200" b="1" dirty="0" smtClean="0">
                          <a:solidFill>
                            <a:schemeClr val="tx1">
                              <a:lumMod val="75000"/>
                              <a:lumOff val="25000"/>
                            </a:schemeClr>
                          </a:solidFill>
                        </a:rPr>
                        <a:t>20-24</a:t>
                      </a:r>
                    </a:p>
                    <a:p>
                      <a:r>
                        <a:rPr lang="ru-RU" sz="1200" b="1" dirty="0" smtClean="0">
                          <a:solidFill>
                            <a:schemeClr val="tx1">
                              <a:lumMod val="75000"/>
                              <a:lumOff val="25000"/>
                            </a:schemeClr>
                          </a:solidFill>
                        </a:rPr>
                        <a:t>апреля</a:t>
                      </a:r>
                      <a:endParaRPr lang="ru-RU" sz="12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lang="ru-RU"/>
                    </a:p>
                  </a:txBody>
                  <a:tcPr/>
                </a:tc>
              </a:tr>
              <a:tr h="4064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900" b="1" i="0" u="none" strike="noStrike" kern="1200" baseline="0" dirty="0" smtClean="0">
                          <a:solidFill>
                            <a:schemeClr val="tx1">
                              <a:lumMod val="75000"/>
                              <a:lumOff val="25000"/>
                            </a:schemeClr>
                          </a:solidFill>
                          <a:latin typeface="+mn-lt"/>
                          <a:ea typeface="+mn-ea"/>
                          <a:cs typeface="+mn-cs"/>
                        </a:rPr>
                        <a:t>4</a:t>
                      </a:r>
                      <a:r>
                        <a:rPr lang="ru-RU" sz="1500" b="1" i="0" u="none" strike="noStrike" kern="1200" baseline="0" dirty="0" smtClean="0">
                          <a:solidFill>
                            <a:schemeClr val="tx1">
                              <a:lumMod val="75000"/>
                              <a:lumOff val="25000"/>
                            </a:schemeClr>
                          </a:solidFill>
                          <a:latin typeface="+mn-lt"/>
                          <a:ea typeface="+mn-ea"/>
                          <a:cs typeface="+mn-cs"/>
                        </a:rPr>
                        <a:t> класс</a:t>
                      </a:r>
                      <a:endParaRPr lang="ru-RU" sz="15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ru-RU" sz="1600" b="1" dirty="0" smtClean="0">
                          <a:solidFill>
                            <a:schemeClr val="tx1">
                              <a:lumMod val="75000"/>
                              <a:lumOff val="25000"/>
                            </a:schemeClr>
                          </a:solidFill>
                        </a:rPr>
                        <a:t>РУ</a:t>
                      </a:r>
                      <a:endParaRPr lang="ru-RU" sz="16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r>
                        <a:rPr lang="ru-RU" sz="1600" b="1" dirty="0" smtClean="0">
                          <a:solidFill>
                            <a:schemeClr val="tx1">
                              <a:lumMod val="75000"/>
                              <a:lumOff val="25000"/>
                            </a:schemeClr>
                          </a:solidFill>
                        </a:rPr>
                        <a:t>МА, ОМ</a:t>
                      </a:r>
                      <a:endParaRPr lang="ru-RU" sz="16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ru-RU"/>
                    </a:p>
                  </a:txBody>
                  <a:tcPr/>
                </a:tc>
                <a:tc hMerge="1">
                  <a:txBody>
                    <a:bodyPr/>
                    <a:lstStyle/>
                    <a:p>
                      <a:endParaRPr lang="ru-RU"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06400">
                <a:tc>
                  <a:txBody>
                    <a:bodyPr/>
                    <a:lstStyle/>
                    <a:p>
                      <a:r>
                        <a:rPr lang="ru-RU" sz="1900" b="1" dirty="0" smtClean="0">
                          <a:solidFill>
                            <a:schemeClr val="tx1">
                              <a:lumMod val="75000"/>
                              <a:lumOff val="25000"/>
                            </a:schemeClr>
                          </a:solidFill>
                        </a:rPr>
                        <a:t>5</a:t>
                      </a:r>
                      <a:r>
                        <a:rPr lang="ru-RU" sz="1500" b="1" dirty="0" smtClean="0">
                          <a:solidFill>
                            <a:schemeClr val="tx1">
                              <a:lumMod val="75000"/>
                              <a:lumOff val="25000"/>
                            </a:schemeClr>
                          </a:solidFill>
                        </a:rPr>
                        <a:t> класс</a:t>
                      </a:r>
                      <a:endParaRPr lang="ru-RU" sz="15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ru-RU" sz="1600" b="1" dirty="0" smtClean="0">
                          <a:solidFill>
                            <a:schemeClr val="tx1">
                              <a:lumMod val="75000"/>
                              <a:lumOff val="25000"/>
                            </a:schemeClr>
                          </a:solidFill>
                        </a:rPr>
                        <a:t>ИС, БИ</a:t>
                      </a:r>
                      <a:endParaRPr lang="ru-RU" sz="16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r>
                        <a:rPr lang="ru-RU" sz="1600" b="1" dirty="0" smtClean="0">
                          <a:solidFill>
                            <a:schemeClr val="tx1">
                              <a:lumMod val="75000"/>
                              <a:lumOff val="25000"/>
                            </a:schemeClr>
                          </a:solidFill>
                        </a:rPr>
                        <a:t>МА, РУ</a:t>
                      </a:r>
                      <a:endParaRPr lang="ru-RU" sz="16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ru-RU"/>
                    </a:p>
                  </a:txBody>
                  <a:tcPr/>
                </a:tc>
                <a:tc hMerge="1">
                  <a:txBody>
                    <a:bodyPr/>
                    <a:lstStyle/>
                    <a:p>
                      <a:endParaRPr lang="ru-RU"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06400">
                <a:tc>
                  <a:txBody>
                    <a:bodyPr/>
                    <a:lstStyle/>
                    <a:p>
                      <a:r>
                        <a:rPr lang="ru-RU" sz="1900" b="1" dirty="0" smtClean="0">
                          <a:solidFill>
                            <a:schemeClr val="tx1">
                              <a:lumMod val="75000"/>
                              <a:lumOff val="25000"/>
                            </a:schemeClr>
                          </a:solidFill>
                        </a:rPr>
                        <a:t>6</a:t>
                      </a:r>
                      <a:r>
                        <a:rPr lang="ru-RU" sz="1500" b="1" dirty="0" smtClean="0">
                          <a:solidFill>
                            <a:schemeClr val="tx1">
                              <a:lumMod val="75000"/>
                              <a:lumOff val="25000"/>
                            </a:schemeClr>
                          </a:solidFill>
                        </a:rPr>
                        <a:t> класс</a:t>
                      </a:r>
                      <a:endParaRPr lang="ru-RU" sz="15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ru-RU" sz="1600" b="1" dirty="0" smtClean="0">
                          <a:solidFill>
                            <a:schemeClr val="tx1">
                              <a:lumMod val="75000"/>
                              <a:lumOff val="25000"/>
                            </a:schemeClr>
                          </a:solidFill>
                        </a:rPr>
                        <a:t>ГГ, ИС, БИ</a:t>
                      </a:r>
                      <a:endParaRPr lang="ru-RU" sz="16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r>
                        <a:rPr lang="ru-RU" sz="1600" b="1" dirty="0" smtClean="0">
                          <a:solidFill>
                            <a:schemeClr val="tx1">
                              <a:lumMod val="75000"/>
                              <a:lumOff val="25000"/>
                            </a:schemeClr>
                          </a:solidFill>
                        </a:rPr>
                        <a:t>ОБ, РУ, МА</a:t>
                      </a:r>
                      <a:endParaRPr lang="ru-RU" sz="16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ru-RU"/>
                    </a:p>
                  </a:txBody>
                  <a:tcPr/>
                </a:tc>
                <a:tc hMerge="1">
                  <a:txBody>
                    <a:bodyPr/>
                    <a:lstStyle/>
                    <a:p>
                      <a:endParaRPr lang="ru-RU"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064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900" b="1" i="0" u="none" strike="noStrike" kern="1200" baseline="0" dirty="0" smtClean="0">
                          <a:solidFill>
                            <a:schemeClr val="tx1">
                              <a:lumMod val="75000"/>
                              <a:lumOff val="25000"/>
                            </a:schemeClr>
                          </a:solidFill>
                          <a:latin typeface="+mn-lt"/>
                          <a:ea typeface="+mn-ea"/>
                          <a:cs typeface="+mn-cs"/>
                        </a:rPr>
                        <a:t>7</a:t>
                      </a:r>
                      <a:r>
                        <a:rPr lang="ru-RU" sz="1500" b="1" i="0" u="none" strike="noStrike" kern="1200" baseline="0" dirty="0" smtClean="0">
                          <a:solidFill>
                            <a:schemeClr val="tx1">
                              <a:lumMod val="75000"/>
                              <a:lumOff val="25000"/>
                            </a:schemeClr>
                          </a:solidFill>
                          <a:latin typeface="+mn-lt"/>
                          <a:ea typeface="+mn-ea"/>
                          <a:cs typeface="+mn-cs"/>
                        </a:rPr>
                        <a:t> класс</a:t>
                      </a:r>
                      <a:endParaRPr lang="ru-RU" sz="15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solidFill>
                            <a:schemeClr val="tx1">
                              <a:lumMod val="75000"/>
                              <a:lumOff val="25000"/>
                            </a:schemeClr>
                          </a:solidFill>
                        </a:rPr>
                        <a:t> </a:t>
                      </a:r>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ru-RU" sz="120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ru-RU" sz="1600" b="1" dirty="0" smtClean="0">
                          <a:solidFill>
                            <a:schemeClr val="tx1">
                              <a:lumMod val="75000"/>
                              <a:lumOff val="25000"/>
                            </a:schemeClr>
                          </a:solidFill>
                        </a:rPr>
                        <a:t>ИЯ,</a:t>
                      </a:r>
                      <a:r>
                        <a:rPr lang="ru-RU" sz="1600" b="1" baseline="0" dirty="0" smtClean="0">
                          <a:solidFill>
                            <a:schemeClr val="tx1">
                              <a:lumMod val="75000"/>
                              <a:lumOff val="25000"/>
                            </a:schemeClr>
                          </a:solidFill>
                        </a:rPr>
                        <a:t> ОБ, РУ, БИ</a:t>
                      </a:r>
                      <a:endParaRPr lang="ru-RU" sz="16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hMerge="1">
                  <a:txBody>
                    <a:bodyPr/>
                    <a:lstStyle/>
                    <a:p>
                      <a:endParaRPr lang="ru-RU"/>
                    </a:p>
                  </a:txBody>
                  <a:tcPr/>
                </a:tc>
                <a:tc hMerge="1">
                  <a:txBody>
                    <a:bodyPr/>
                    <a:lstStyle/>
                    <a:p>
                      <a:endParaRPr lang="ru-RU"/>
                    </a:p>
                  </a:txBody>
                  <a:tcPr/>
                </a:tc>
                <a:tc hMerge="1">
                  <a:txBody>
                    <a:bodyPr/>
                    <a:lstStyle/>
                    <a:p>
                      <a:endParaRPr lang="ru-RU"/>
                    </a:p>
                  </a:txBody>
                  <a:tcPr/>
                </a:tc>
                <a:tc gridSpan="4">
                  <a:txBody>
                    <a:bodyPr/>
                    <a:lstStyle/>
                    <a:p>
                      <a:pPr algn="ctr"/>
                      <a:r>
                        <a:rPr lang="ru-RU" sz="1600" b="1" dirty="0" smtClean="0">
                          <a:solidFill>
                            <a:schemeClr val="tx1">
                              <a:lumMod val="75000"/>
                              <a:lumOff val="25000"/>
                            </a:schemeClr>
                          </a:solidFill>
                        </a:rPr>
                        <a:t>ГГ, МА, ФИ, ИС</a:t>
                      </a:r>
                      <a:endParaRPr lang="ru-RU" sz="16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ru-RU"/>
                    </a:p>
                  </a:txBody>
                  <a:tcPr/>
                </a:tc>
                <a:tc hMerge="1">
                  <a:txBody>
                    <a:bodyPr/>
                    <a:lstStyle/>
                    <a:p>
                      <a:endParaRPr lang="ru-RU"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ru-RU"/>
                    </a:p>
                  </a:txBody>
                  <a:tcPr/>
                </a:tc>
              </a:tr>
              <a:tr h="4064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900" b="1" i="0" u="none" strike="noStrike" kern="1200" baseline="0" dirty="0" smtClean="0">
                          <a:solidFill>
                            <a:schemeClr val="tx1">
                              <a:lumMod val="75000"/>
                              <a:lumOff val="25000"/>
                            </a:schemeClr>
                          </a:solidFill>
                          <a:latin typeface="+mn-lt"/>
                          <a:ea typeface="+mn-ea"/>
                          <a:cs typeface="+mn-cs"/>
                        </a:rPr>
                        <a:t>10</a:t>
                      </a:r>
                      <a:r>
                        <a:rPr lang="ru-RU" sz="1500" b="1" i="0" u="none" strike="noStrike" kern="1200" baseline="0" dirty="0" smtClean="0">
                          <a:solidFill>
                            <a:schemeClr val="tx1">
                              <a:lumMod val="75000"/>
                              <a:lumOff val="25000"/>
                            </a:schemeClr>
                          </a:solidFill>
                          <a:latin typeface="+mn-lt"/>
                          <a:ea typeface="+mn-ea"/>
                          <a:cs typeface="+mn-cs"/>
                        </a:rPr>
                        <a:t> класс</a:t>
                      </a:r>
                      <a:endParaRPr lang="ru-RU" sz="15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r>
                        <a:rPr lang="ru-RU" sz="1400" b="1" dirty="0" smtClean="0">
                          <a:solidFill>
                            <a:schemeClr val="tx1">
                              <a:lumMod val="75000"/>
                              <a:lumOff val="25000"/>
                            </a:schemeClr>
                          </a:solidFill>
                        </a:rPr>
                        <a:t>ГГ</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9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alpha val="20000"/>
                      </a:schemeClr>
                    </a:solidFill>
                  </a:tcPr>
                </a:tc>
              </a:tr>
              <a:tr h="4064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900" b="1" i="0" u="none" strike="noStrike" kern="1200" baseline="0" dirty="0" smtClean="0">
                          <a:solidFill>
                            <a:schemeClr val="tx1">
                              <a:lumMod val="75000"/>
                              <a:lumOff val="25000"/>
                            </a:schemeClr>
                          </a:solidFill>
                          <a:latin typeface="+mn-lt"/>
                          <a:ea typeface="+mn-ea"/>
                          <a:cs typeface="+mn-cs"/>
                        </a:rPr>
                        <a:t>11</a:t>
                      </a:r>
                      <a:r>
                        <a:rPr lang="ru-RU" sz="1500" b="1" i="0" u="none" strike="noStrike" kern="1200" baseline="0" dirty="0" smtClean="0">
                          <a:solidFill>
                            <a:schemeClr val="tx1">
                              <a:lumMod val="75000"/>
                              <a:lumOff val="25000"/>
                            </a:schemeClr>
                          </a:solidFill>
                          <a:latin typeface="+mn-lt"/>
                          <a:ea typeface="+mn-ea"/>
                          <a:cs typeface="+mn-cs"/>
                        </a:rPr>
                        <a:t> класс</a:t>
                      </a:r>
                      <a:endParaRPr lang="ru-RU" sz="15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ИЯ, ГГ</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ИС, ХИ</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ФИ, БИ</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900" b="1">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528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300" b="0" i="0" u="none" strike="noStrike" kern="1200" baseline="0" dirty="0" smtClean="0">
                          <a:solidFill>
                            <a:schemeClr val="tx1">
                              <a:lumMod val="75000"/>
                              <a:lumOff val="25000"/>
                            </a:schemeClr>
                          </a:solidFill>
                          <a:latin typeface="+mn-lt"/>
                          <a:ea typeface="+mn-ea"/>
                          <a:cs typeface="+mn-cs"/>
                        </a:rPr>
                        <a:t>День недели</a:t>
                      </a:r>
                      <a:endParaRPr lang="ru-RU" sz="1300" b="0"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ВТ</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ЧТ</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ВТ</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ЧТ</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ВТ</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ЧТ</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ВТ</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ЧТ</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064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ru-RU" sz="1900" b="1" i="0" u="none" strike="noStrike" kern="1200" baseline="0" dirty="0" smtClean="0">
                          <a:solidFill>
                            <a:schemeClr val="tx1">
                              <a:lumMod val="75000"/>
                              <a:lumOff val="25000"/>
                            </a:schemeClr>
                          </a:solidFill>
                          <a:latin typeface="+mn-lt"/>
                          <a:ea typeface="+mn-ea"/>
                          <a:cs typeface="+mn-cs"/>
                        </a:rPr>
                        <a:t>8</a:t>
                      </a:r>
                      <a:r>
                        <a:rPr lang="ru-RU" sz="1500" b="1" i="0" u="none" strike="noStrike" kern="1200" baseline="0" dirty="0" smtClean="0">
                          <a:solidFill>
                            <a:schemeClr val="tx1">
                              <a:lumMod val="75000"/>
                              <a:lumOff val="25000"/>
                            </a:schemeClr>
                          </a:solidFill>
                          <a:latin typeface="+mn-lt"/>
                          <a:ea typeface="+mn-ea"/>
                          <a:cs typeface="+mn-cs"/>
                        </a:rPr>
                        <a:t> класс</a:t>
                      </a:r>
                      <a:endParaRPr lang="ru-RU" sz="1500" b="1" dirty="0">
                        <a:solidFill>
                          <a:schemeClr val="tx1">
                            <a:lumMod val="75000"/>
                            <a:lumOff val="25000"/>
                          </a:schemeClr>
                        </a:solidFill>
                      </a:endParaRPr>
                    </a:p>
                  </a:txBody>
                  <a:tcPr marL="121920" marR="121920" marT="60960" marB="609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ОБ</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БИ</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ФИ</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ГГ</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МА</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РУ</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ИС</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ru-RU" sz="1400" b="1" dirty="0" smtClean="0">
                          <a:solidFill>
                            <a:schemeClr val="tx1">
                              <a:lumMod val="75000"/>
                              <a:lumOff val="25000"/>
                            </a:schemeClr>
                          </a:solidFill>
                        </a:rPr>
                        <a:t>ХИ</a:t>
                      </a:r>
                      <a:endParaRPr lang="ru-RU" sz="1400" b="1" dirty="0">
                        <a:solidFill>
                          <a:schemeClr val="tx1">
                            <a:lumMod val="75000"/>
                            <a:lumOff val="25000"/>
                          </a:schemeClr>
                        </a:solidFill>
                      </a:endParaRPr>
                    </a:p>
                  </a:txBody>
                  <a:tcPr marL="121920" marR="121920" marT="60960" marB="609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Прямоугольник 2"/>
          <p:cNvSpPr/>
          <p:nvPr/>
        </p:nvSpPr>
        <p:spPr>
          <a:xfrm>
            <a:off x="155510" y="5157193"/>
            <a:ext cx="8832981" cy="1487843"/>
          </a:xfrm>
          <a:prstGeom prst="rect">
            <a:avLst/>
          </a:prstGeom>
        </p:spPr>
        <p:txBody>
          <a:bodyPr wrap="square">
            <a:spAutoFit/>
          </a:bodyPr>
          <a:lstStyle/>
          <a:p>
            <a:r>
              <a:rPr lang="ru-RU" sz="1600" b="1" dirty="0">
                <a:latin typeface="Times New Roman" pitchFamily="18" charset="0"/>
                <a:cs typeface="Times New Roman" pitchFamily="18" charset="0"/>
              </a:rPr>
              <a:t>ПЕРСПЕКТИВЫ ВПР НА 2020 ГОД</a:t>
            </a:r>
            <a:r>
              <a:rPr lang="ru-RU" sz="1600" dirty="0">
                <a:latin typeface="Times New Roman" pitchFamily="18" charset="0"/>
                <a:cs typeface="Times New Roman" pitchFamily="18" charset="0"/>
              </a:rPr>
              <a:t>:</a:t>
            </a:r>
          </a:p>
          <a:p>
            <a:pPr marL="228594" indent="-228594" algn="just">
              <a:buFont typeface="Calibri" panose="020F0502020204030204" pitchFamily="34" charset="0"/>
              <a:buChar char="ɕ"/>
            </a:pPr>
            <a:r>
              <a:rPr lang="ru-RU" sz="1467" dirty="0">
                <a:latin typeface="Times New Roman" pitchFamily="18" charset="0"/>
                <a:cs typeface="Times New Roman" pitchFamily="18" charset="0"/>
              </a:rPr>
              <a:t>Формирование работ из банка заданий ВПР для 4-7, 11 классов, проведение в любой день в заданный промежуток</a:t>
            </a:r>
          </a:p>
          <a:p>
            <a:pPr marL="380990" indent="-380990" algn="just">
              <a:buFont typeface="Calibri" panose="020F0502020204030204" pitchFamily="34" charset="0"/>
              <a:buChar char="ɕ"/>
            </a:pPr>
            <a:r>
              <a:rPr lang="ru-RU" sz="1600" dirty="0" smtClean="0">
                <a:latin typeface="Times New Roman" pitchFamily="18" charset="0"/>
                <a:cs typeface="Times New Roman" pitchFamily="18" charset="0"/>
              </a:rPr>
              <a:t>+ 8 </a:t>
            </a:r>
            <a:r>
              <a:rPr lang="ru-RU" sz="1467" dirty="0" smtClean="0">
                <a:latin typeface="Times New Roman" pitchFamily="18" charset="0"/>
                <a:cs typeface="Times New Roman" pitchFamily="18" charset="0"/>
              </a:rPr>
              <a:t>класс</a:t>
            </a:r>
            <a:r>
              <a:rPr lang="ru-RU" sz="1467" dirty="0">
                <a:latin typeface="Times New Roman" pitchFamily="18" charset="0"/>
                <a:cs typeface="Times New Roman" pitchFamily="18" charset="0"/>
              </a:rPr>
              <a:t>: математика, русский язык, биология, история, обществознание, география, физика, </a:t>
            </a:r>
            <a:r>
              <a:rPr lang="ru-RU" sz="1467" b="1" dirty="0">
                <a:latin typeface="Times New Roman" pitchFamily="18" charset="0"/>
                <a:cs typeface="Times New Roman" pitchFamily="18" charset="0"/>
              </a:rPr>
              <a:t>химия </a:t>
            </a:r>
          </a:p>
          <a:p>
            <a:pPr marL="228594" indent="-228594" algn="just">
              <a:buFont typeface="Calibri" panose="020F0502020204030204" pitchFamily="34" charset="0"/>
              <a:buChar char="ɕ"/>
            </a:pPr>
            <a:r>
              <a:rPr lang="ru-RU" sz="1467" dirty="0">
                <a:latin typeface="Times New Roman" pitchFamily="18" charset="0"/>
                <a:cs typeface="Times New Roman" pitchFamily="18" charset="0"/>
              </a:rPr>
              <a:t>Использование банка заданий ВПР при проведении процедур государственного контроля качества образования на региональном уровне </a:t>
            </a:r>
          </a:p>
        </p:txBody>
      </p:sp>
      <p:sp>
        <p:nvSpPr>
          <p:cNvPr id="5" name="TextBox 4"/>
          <p:cNvSpPr txBox="1"/>
          <p:nvPr/>
        </p:nvSpPr>
        <p:spPr>
          <a:xfrm>
            <a:off x="155510" y="773459"/>
            <a:ext cx="8609464" cy="369332"/>
          </a:xfrm>
          <a:prstGeom prst="rect">
            <a:avLst/>
          </a:prstGeom>
          <a:noFill/>
        </p:spPr>
        <p:txBody>
          <a:bodyPr wrap="square" rtlCol="0">
            <a:spAutoFit/>
          </a:bodyPr>
          <a:lstStyle/>
          <a:p>
            <a:pPr algn="ctr"/>
            <a:r>
              <a:rPr lang="ru-RU" b="1" dirty="0">
                <a:latin typeface="Times New Roman" pitchFamily="18" charset="0"/>
                <a:cs typeface="Times New Roman" pitchFamily="18" charset="0"/>
              </a:rPr>
              <a:t>Задача: анализ типовых ошибок, выявление проблемных зон, самооценка ОО</a:t>
            </a:r>
          </a:p>
        </p:txBody>
      </p:sp>
      <p:sp>
        <p:nvSpPr>
          <p:cNvPr id="6" name="Номер слайда 5"/>
          <p:cNvSpPr>
            <a:spLocks noGrp="1"/>
          </p:cNvSpPr>
          <p:nvPr>
            <p:ph type="sldNum" sz="quarter" idx="12"/>
          </p:nvPr>
        </p:nvSpPr>
        <p:spPr/>
        <p:txBody>
          <a:bodyPr/>
          <a:lstStyle/>
          <a:p>
            <a:pPr>
              <a:defRPr/>
            </a:pPr>
            <a:fld id="{1190279F-62A3-47A9-BB75-59249051AF0A}" type="slidenum">
              <a:rPr lang="ru-RU" altLang="ru-RU" smtClean="0"/>
              <a:pPr>
                <a:defRPr/>
              </a:pPr>
              <a:t>27</a:t>
            </a:fld>
            <a:endParaRPr lang="ru-RU" altLang="ru-RU" dirty="0"/>
          </a:p>
        </p:txBody>
      </p:sp>
    </p:spTree>
    <p:extLst>
      <p:ext uri="{BB962C8B-B14F-4D97-AF65-F5344CB8AC3E}">
        <p14:creationId xmlns:p14="http://schemas.microsoft.com/office/powerpoint/2010/main" val="41898588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1590" y="1604426"/>
            <a:ext cx="8500820" cy="4494329"/>
          </a:xfrm>
        </p:spPr>
        <p:txBody>
          <a:bodyPr>
            <a:noAutofit/>
          </a:bodyPr>
          <a:lstStyle/>
          <a:p>
            <a:pPr marL="0" indent="174625" algn="just">
              <a:spcBef>
                <a:spcPts val="0"/>
              </a:spcBef>
            </a:pPr>
            <a:r>
              <a:rPr lang="ru-RU" sz="2600" dirty="0" smtClean="0">
                <a:solidFill>
                  <a:srgbClr val="003399"/>
                </a:solidFill>
                <a:latin typeface="Times New Roman" pitchFamily="18" charset="0"/>
                <a:cs typeface="Times New Roman" pitchFamily="18" charset="0"/>
              </a:rPr>
              <a:t>Разработка практических шагов по повышению качества  подготовки выпускников.</a:t>
            </a:r>
          </a:p>
          <a:p>
            <a:pPr marL="0" indent="174625" algn="just">
              <a:spcBef>
                <a:spcPts val="0"/>
              </a:spcBef>
            </a:pPr>
            <a:r>
              <a:rPr lang="ru-RU" sz="2600" dirty="0" smtClean="0">
                <a:solidFill>
                  <a:srgbClr val="003399"/>
                </a:solidFill>
                <a:latin typeface="Times New Roman" pitchFamily="18" charset="0"/>
                <a:cs typeface="Times New Roman" pitchFamily="18" charset="0"/>
              </a:rPr>
              <a:t>Изменение подходов к организации  образовательного процесса. </a:t>
            </a:r>
          </a:p>
          <a:p>
            <a:pPr marL="0" indent="174625" algn="just">
              <a:spcBef>
                <a:spcPts val="0"/>
              </a:spcBef>
            </a:pPr>
            <a:r>
              <a:rPr lang="ru-RU" sz="2600" dirty="0" smtClean="0">
                <a:solidFill>
                  <a:srgbClr val="003399"/>
                </a:solidFill>
                <a:latin typeface="Times New Roman" pitchFamily="18" charset="0"/>
                <a:cs typeface="Times New Roman" pitchFamily="18" charset="0"/>
              </a:rPr>
              <a:t>Внедрение развивающих методик организации учебных занятий, кратковременных курсов на средней ступени.</a:t>
            </a:r>
          </a:p>
          <a:p>
            <a:pPr marL="0" indent="174625" algn="just">
              <a:spcBef>
                <a:spcPts val="0"/>
              </a:spcBef>
            </a:pPr>
            <a:r>
              <a:rPr lang="ru-RU" sz="2600" dirty="0" smtClean="0">
                <a:solidFill>
                  <a:srgbClr val="003399"/>
                </a:solidFill>
                <a:latin typeface="Times New Roman" pitchFamily="18" charset="0"/>
                <a:cs typeface="Times New Roman" pitchFamily="18" charset="0"/>
              </a:rPr>
              <a:t>Выстраивание индивидуальных планов обучающихся на старшей ступени обучения. </a:t>
            </a:r>
          </a:p>
          <a:p>
            <a:pPr marL="0" indent="174625" algn="just">
              <a:spcBef>
                <a:spcPts val="0"/>
              </a:spcBef>
            </a:pPr>
            <a:r>
              <a:rPr lang="ru-RU" sz="2600" dirty="0" smtClean="0">
                <a:solidFill>
                  <a:srgbClr val="003399"/>
                </a:solidFill>
                <a:latin typeface="Times New Roman" pitchFamily="18" charset="0"/>
                <a:cs typeface="Times New Roman" pitchFamily="18" charset="0"/>
              </a:rPr>
              <a:t>Организация работы по профессиональному  самоопределению обучающихся в течение всего времени обучения в школе. </a:t>
            </a:r>
          </a:p>
          <a:p>
            <a:pPr>
              <a:spcBef>
                <a:spcPts val="0"/>
              </a:spcBef>
            </a:pPr>
            <a:endParaRPr lang="ru-RU" sz="2800" dirty="0"/>
          </a:p>
        </p:txBody>
      </p:sp>
      <p:sp>
        <p:nvSpPr>
          <p:cNvPr id="5" name="Объект 1"/>
          <p:cNvSpPr txBox="1">
            <a:spLocks/>
          </p:cNvSpPr>
          <p:nvPr/>
        </p:nvSpPr>
        <p:spPr>
          <a:xfrm>
            <a:off x="0" y="216024"/>
            <a:ext cx="9144000" cy="5805264"/>
          </a:xfrm>
          <a:prstGeom prst="rect">
            <a:avLst/>
          </a:prstGeom>
        </p:spPr>
        <p:txBody>
          <a:bodyPr vert="horz" lIns="91440" tIns="45720" rIns="91440" bIns="45720"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2000" b="1" i="0" u="none" strike="noStrike" kern="1200" cap="none" spc="50" normalizeH="0" baseline="0" noProof="0" dirty="0" smtClean="0">
              <a:ln w="11430"/>
              <a:solidFill>
                <a:srgbClr val="002060"/>
              </a:solidFill>
              <a:effectLst>
                <a:outerShdw blurRad="76200" dist="50800" dir="5400000" algn="tl" rotWithShape="0">
                  <a:srgbClr val="000000">
                    <a:alpha val="65000"/>
                  </a:srgbClr>
                </a:outerShdw>
              </a:effectLst>
              <a:uLnTx/>
              <a:uFillTx/>
              <a:latin typeface="+mn-lt"/>
              <a:ea typeface="+mn-ea"/>
              <a:cs typeface="+mn-cs"/>
            </a:endParaRPr>
          </a:p>
        </p:txBody>
      </p:sp>
      <p:sp>
        <p:nvSpPr>
          <p:cNvPr id="6" name="Объект 1"/>
          <p:cNvSpPr txBox="1">
            <a:spLocks/>
          </p:cNvSpPr>
          <p:nvPr/>
        </p:nvSpPr>
        <p:spPr>
          <a:xfrm>
            <a:off x="-35496" y="977896"/>
            <a:ext cx="9144000" cy="75632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3200" b="1" i="0" u="none" strike="noStrike" kern="1200" normalizeH="0" baseline="0" noProof="0" dirty="0" smtClean="0">
                <a:solidFill>
                  <a:schemeClr val="tx2"/>
                </a:solidFill>
                <a:uLnTx/>
                <a:uFillTx/>
                <a:latin typeface="Times New Roman" pitchFamily="18" charset="0"/>
                <a:cs typeface="Times New Roman" pitchFamily="18" charset="0"/>
              </a:rPr>
              <a:t>Направления деятельности</a:t>
            </a:r>
          </a:p>
        </p:txBody>
      </p:sp>
      <p:pic>
        <p:nvPicPr>
          <p:cNvPr id="7"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8"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sp>
        <p:nvSpPr>
          <p:cNvPr id="9" name="Прямоугольник 8"/>
          <p:cNvSpPr/>
          <p:nvPr/>
        </p:nvSpPr>
        <p:spPr>
          <a:xfrm>
            <a:off x="785786" y="214290"/>
            <a:ext cx="7215238"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10" name="Номер слайда 9"/>
          <p:cNvSpPr>
            <a:spLocks noGrp="1"/>
          </p:cNvSpPr>
          <p:nvPr>
            <p:ph type="sldNum" sz="quarter" idx="12"/>
          </p:nvPr>
        </p:nvSpPr>
        <p:spPr/>
        <p:txBody>
          <a:bodyPr/>
          <a:lstStyle/>
          <a:p>
            <a:fld id="{725C68B6-61C2-468F-89AB-4B9F7531AA68}" type="slidenum">
              <a:rPr lang="ru-RU" smtClean="0">
                <a:solidFill>
                  <a:prstClr val="black">
                    <a:tint val="75000"/>
                  </a:prstClr>
                </a:solidFill>
              </a:rPr>
              <a:pPr/>
              <a:t>28</a:t>
            </a:fld>
            <a:endParaRPr lang="ru-RU" dirty="0">
              <a:solidFill>
                <a:prstClr val="black">
                  <a:tint val="75000"/>
                </a:prst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pic>
        <p:nvPicPr>
          <p:cNvPr id="7" name="Содержимое 6" descr="3 день знаний 2016 на ниос.jpg"/>
          <p:cNvPicPr>
            <a:picLocks noGrp="1" noChangeAspect="1"/>
          </p:cNvPicPr>
          <p:nvPr>
            <p:ph idx="1"/>
          </p:nvPr>
        </p:nvPicPr>
        <p:blipFill>
          <a:blip r:embed="rId2" cstate="print"/>
          <a:stretch>
            <a:fillRect/>
          </a:stretch>
        </p:blipFill>
        <p:spPr>
          <a:xfrm>
            <a:off x="0" y="1628800"/>
            <a:ext cx="9144000" cy="4658838"/>
          </a:xfrm>
        </p:spPr>
      </p:pic>
      <p:pic>
        <p:nvPicPr>
          <p:cNvPr id="5"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6"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sp>
        <p:nvSpPr>
          <p:cNvPr id="8" name="Номер слайда 7"/>
          <p:cNvSpPr>
            <a:spLocks noGrp="1"/>
          </p:cNvSpPr>
          <p:nvPr>
            <p:ph type="sldNum" sz="quarter" idx="12"/>
          </p:nvPr>
        </p:nvSpPr>
        <p:spPr/>
        <p:txBody>
          <a:bodyPr/>
          <a:lstStyle/>
          <a:p>
            <a:fld id="{725C68B6-61C2-468F-89AB-4B9F7531AA68}" type="slidenum">
              <a:rPr lang="ru-RU" smtClean="0">
                <a:solidFill>
                  <a:prstClr val="black">
                    <a:tint val="75000"/>
                  </a:prstClr>
                </a:solidFill>
              </a:rPr>
              <a:pPr/>
              <a:t>29</a:t>
            </a:fld>
            <a:endParaRPr lang="ru-RU">
              <a:solidFill>
                <a:prstClr val="black">
                  <a:tint val="75000"/>
                </a:prst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Объект 3"/>
          <p:cNvGraphicFramePr>
            <a:graphicFrameLocks/>
          </p:cNvGraphicFramePr>
          <p:nvPr/>
        </p:nvGraphicFramePr>
        <p:xfrm>
          <a:off x="357158" y="1928802"/>
          <a:ext cx="8622558" cy="4071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Прямоугольник 6"/>
          <p:cNvSpPr/>
          <p:nvPr/>
        </p:nvSpPr>
        <p:spPr>
          <a:xfrm>
            <a:off x="928662" y="1643050"/>
            <a:ext cx="7643866" cy="523220"/>
          </a:xfrm>
          <a:prstGeom prst="rect">
            <a:avLst/>
          </a:prstGeom>
        </p:spPr>
        <p:txBody>
          <a:bodyPr wrap="square">
            <a:spAutoFit/>
          </a:bodyPr>
          <a:lstStyle/>
          <a:p>
            <a:pPr algn="ctr"/>
            <a:r>
              <a:rPr lang="ru-RU" sz="2800" b="1" dirty="0" smtClean="0">
                <a:solidFill>
                  <a:srgbClr val="003399"/>
                </a:solidFill>
                <a:latin typeface="Times New Roman" pitchFamily="18" charset="0"/>
                <a:ea typeface="Verdana" pitchFamily="34" charset="0"/>
                <a:cs typeface="Times New Roman" pitchFamily="18" charset="0"/>
              </a:rPr>
              <a:t>Единая система оценки качества образования</a:t>
            </a:r>
            <a:endParaRPr lang="ru-RU" sz="2800" b="1" dirty="0">
              <a:solidFill>
                <a:srgbClr val="003399"/>
              </a:solidFill>
              <a:latin typeface="Times New Roman" pitchFamily="18" charset="0"/>
              <a:cs typeface="Times New Roman" pitchFamily="18" charset="0"/>
            </a:endParaRPr>
          </a:p>
        </p:txBody>
      </p:sp>
      <p:pic>
        <p:nvPicPr>
          <p:cNvPr id="8" name="Picture 5" descr="C:\Documents and Settings\Администратор\Рабочий стол\Доклад 2015\фото\Карагайский МР герб.gif"/>
          <p:cNvPicPr>
            <a:picLocks noChangeAspect="1" noChangeArrowheads="1"/>
          </p:cNvPicPr>
          <p:nvPr/>
        </p:nvPicPr>
        <p:blipFill>
          <a:blip r:embed="rId7" cstate="screen"/>
          <a:srcRect/>
          <a:stretch>
            <a:fillRect/>
          </a:stretch>
        </p:blipFill>
        <p:spPr bwMode="auto">
          <a:xfrm>
            <a:off x="247644" y="185733"/>
            <a:ext cx="550350" cy="906458"/>
          </a:xfrm>
          <a:prstGeom prst="rect">
            <a:avLst/>
          </a:prstGeom>
          <a:noFill/>
        </p:spPr>
      </p:pic>
      <p:pic>
        <p:nvPicPr>
          <p:cNvPr id="9" name="Рисунок 15" descr="148964_лого_Л (5).jpg"/>
          <p:cNvPicPr>
            <a:picLocks noChangeAspect="1"/>
          </p:cNvPicPr>
          <p:nvPr/>
        </p:nvPicPr>
        <p:blipFill>
          <a:blip r:embed="rId8" cstate="screen"/>
          <a:srcRect/>
          <a:stretch>
            <a:fillRect/>
          </a:stretch>
        </p:blipFill>
        <p:spPr bwMode="auto">
          <a:xfrm>
            <a:off x="8305800" y="185733"/>
            <a:ext cx="658813" cy="792163"/>
          </a:xfrm>
          <a:prstGeom prst="rect">
            <a:avLst/>
          </a:prstGeom>
          <a:noFill/>
          <a:ln w="9525">
            <a:noFill/>
            <a:miter lim="800000"/>
            <a:headEnd/>
            <a:tailEnd/>
          </a:ln>
        </p:spPr>
      </p:pic>
      <p:sp>
        <p:nvSpPr>
          <p:cNvPr id="10" name="Прямоугольник 9"/>
          <p:cNvSpPr/>
          <p:nvPr/>
        </p:nvSpPr>
        <p:spPr>
          <a:xfrm>
            <a:off x="971600" y="332656"/>
            <a:ext cx="7056784"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sp>
        <p:nvSpPr>
          <p:cNvPr id="11" name="Номер слайда 10"/>
          <p:cNvSpPr>
            <a:spLocks noGrp="1"/>
          </p:cNvSpPr>
          <p:nvPr>
            <p:ph type="sldNum" sz="quarter" idx="12"/>
          </p:nvPr>
        </p:nvSpPr>
        <p:spPr/>
        <p:txBody>
          <a:bodyPr/>
          <a:lstStyle/>
          <a:p>
            <a:fld id="{725C68B6-61C2-468F-89AB-4B9F7531AA68}" type="slidenum">
              <a:rPr lang="ru-RU" smtClean="0">
                <a:solidFill>
                  <a:prstClr val="black">
                    <a:tint val="75000"/>
                  </a:prstClr>
                </a:solidFill>
              </a:rPr>
              <a:pPr/>
              <a:t>3</a:t>
            </a:fld>
            <a:endParaRPr lang="ru-RU">
              <a:solidFill>
                <a:prstClr val="black">
                  <a:tint val="75000"/>
                </a:prstClr>
              </a:solidFill>
            </a:endParaRPr>
          </a:p>
        </p:txBody>
      </p:sp>
    </p:spTree>
    <p:extLst>
      <p:ext uri="{BB962C8B-B14F-4D97-AF65-F5344CB8AC3E}">
        <p14:creationId xmlns:p14="http://schemas.microsoft.com/office/powerpoint/2010/main" val="33318375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775" y="198438"/>
            <a:ext cx="8057408" cy="852462"/>
          </a:xfrm>
        </p:spPr>
        <p:txBody>
          <a:bodyPr>
            <a:noAutofit/>
          </a:bodyPr>
          <a:lstStyle/>
          <a:p>
            <a:pPr lvl="0"/>
            <a:r>
              <a:rPr lang="ru-RU" sz="2000" b="1" dirty="0">
                <a:solidFill>
                  <a:srgbClr val="C00000"/>
                </a:solidFill>
              </a:rPr>
              <a:t>«Человек это самое качественное из животных, высшая степень животного мира и гордость природы</a:t>
            </a:r>
            <a:r>
              <a:rPr lang="ru-RU" sz="2000" b="1" i="1" dirty="0">
                <a:solidFill>
                  <a:srgbClr val="C00000"/>
                </a:solidFill>
              </a:rPr>
              <a:t>…» (из работы участника </a:t>
            </a:r>
            <a:r>
              <a:rPr lang="ru-RU" sz="2000" b="1" i="1" dirty="0" smtClean="0">
                <a:solidFill>
                  <a:srgbClr val="C00000"/>
                </a:solidFill>
              </a:rPr>
              <a:t>ЕГЭ</a:t>
            </a:r>
            <a:br>
              <a:rPr lang="ru-RU" sz="2000" b="1" i="1" dirty="0" smtClean="0">
                <a:solidFill>
                  <a:srgbClr val="C00000"/>
                </a:solidFill>
              </a:rPr>
            </a:br>
            <a:r>
              <a:rPr lang="ru-RU" sz="2000" b="1" i="1" dirty="0" smtClean="0">
                <a:solidFill>
                  <a:srgbClr val="C00000"/>
                </a:solidFill>
              </a:rPr>
              <a:t>по </a:t>
            </a:r>
            <a:r>
              <a:rPr lang="ru-RU" sz="2000" b="1" i="1" dirty="0">
                <a:solidFill>
                  <a:srgbClr val="C00000"/>
                </a:solidFill>
              </a:rPr>
              <a:t>обществознанию</a:t>
            </a:r>
            <a:r>
              <a:rPr lang="ru-RU" sz="2000" b="1" i="1" dirty="0" smtClean="0">
                <a:solidFill>
                  <a:srgbClr val="C00000"/>
                </a:solidFill>
              </a:rPr>
              <a:t>)</a:t>
            </a:r>
            <a:endParaRPr lang="ru-RU" sz="2000" b="1" i="1" dirty="0">
              <a:solidFill>
                <a:srgbClr val="C00000"/>
              </a:solidFill>
            </a:endParaRPr>
          </a:p>
        </p:txBody>
      </p:sp>
      <p:sp>
        <p:nvSpPr>
          <p:cNvPr id="3" name="Объект 2"/>
          <p:cNvSpPr>
            <a:spLocks noGrp="1"/>
          </p:cNvSpPr>
          <p:nvPr>
            <p:ph idx="1"/>
          </p:nvPr>
        </p:nvSpPr>
        <p:spPr>
          <a:xfrm>
            <a:off x="457200" y="3428865"/>
            <a:ext cx="8229600" cy="2805016"/>
          </a:xfrm>
        </p:spPr>
        <p:txBody>
          <a:bodyPr>
            <a:noAutofit/>
          </a:bodyPr>
          <a:lstStyle/>
          <a:p>
            <a:pPr marL="266700" lvl="0" indent="-266700">
              <a:buFont typeface="Wingdings" panose="05000000000000000000" pitchFamily="2" charset="2"/>
              <a:buChar char="§"/>
            </a:pPr>
            <a:r>
              <a:rPr lang="ru-RU" sz="1800" dirty="0" smtClean="0"/>
              <a:t>Воспитывать </a:t>
            </a:r>
            <a:r>
              <a:rPr lang="ru-RU" sz="1800" dirty="0"/>
              <a:t>детей надо так, как Путин воспитывает американцев. Ставить на вид недостатки, угрожать, когда надо, но не заниматься </a:t>
            </a:r>
            <a:r>
              <a:rPr lang="ru-RU" sz="1800" dirty="0" smtClean="0"/>
              <a:t>рукоприкладством</a:t>
            </a:r>
          </a:p>
          <a:p>
            <a:pPr marL="266700" lvl="0" indent="-266700">
              <a:buFont typeface="Wingdings" panose="05000000000000000000" pitchFamily="2" charset="2"/>
              <a:buChar char="§"/>
            </a:pPr>
            <a:r>
              <a:rPr lang="ru-RU" sz="1800" dirty="0" smtClean="0"/>
              <a:t>Нравственными </a:t>
            </a:r>
            <a:r>
              <a:rPr lang="ru-RU" sz="1800" dirty="0"/>
              <a:t>людьми можно назвать крестьян начала 20 века, которые, несмотря на то, что было им невыгодно, вступали в </a:t>
            </a:r>
            <a:r>
              <a:rPr lang="ru-RU" sz="1800" dirty="0" smtClean="0"/>
              <a:t>колхозы</a:t>
            </a:r>
          </a:p>
          <a:p>
            <a:pPr marL="266700" lvl="0" indent="-266700">
              <a:buFont typeface="Wingdings" panose="05000000000000000000" pitchFamily="2" charset="2"/>
              <a:buChar char="§"/>
            </a:pPr>
            <a:r>
              <a:rPr lang="ru-RU" sz="1800" dirty="0"/>
              <a:t>В СССР те, кто не отправлялся в тяжелые лагеря ГУЛАГа, отправлялись в менее тяжелые пионерские </a:t>
            </a:r>
            <a:r>
              <a:rPr lang="ru-RU" sz="1800" dirty="0" smtClean="0"/>
              <a:t>лагеря</a:t>
            </a:r>
            <a:endParaRPr lang="ru-RU" sz="1800" dirty="0"/>
          </a:p>
          <a:p>
            <a:pPr marL="266700" lvl="0" indent="-266700">
              <a:buFont typeface="Wingdings" panose="05000000000000000000" pitchFamily="2" charset="2"/>
              <a:buChar char="§"/>
            </a:pPr>
            <a:r>
              <a:rPr lang="ru-RU" sz="1800" dirty="0"/>
              <a:t>Врагов советской власти называли </a:t>
            </a:r>
            <a:r>
              <a:rPr lang="ru-RU" sz="1800" dirty="0" err="1"/>
              <a:t>дивидентами</a:t>
            </a:r>
            <a:r>
              <a:rPr lang="ru-RU" sz="1800" dirty="0"/>
              <a:t>. </a:t>
            </a:r>
            <a:r>
              <a:rPr lang="ru-RU" sz="1800" dirty="0" err="1"/>
              <a:t>Дивидентское</a:t>
            </a:r>
            <a:r>
              <a:rPr lang="ru-RU" sz="1800" dirty="0"/>
              <a:t> движение росло и ширилось.</a:t>
            </a:r>
          </a:p>
          <a:p>
            <a:pPr marL="266700" lvl="0" indent="-266700">
              <a:buFont typeface="Wingdings" panose="05000000000000000000" pitchFamily="2" charset="2"/>
              <a:buChar char="§"/>
            </a:pPr>
            <a:r>
              <a:rPr lang="ru-RU" sz="1800" dirty="0"/>
              <a:t>Конечно, я Моцарта не читал, но уважаю его</a:t>
            </a:r>
            <a:r>
              <a:rPr lang="ru-RU" sz="1800" dirty="0" smtClean="0"/>
              <a:t>.</a:t>
            </a:r>
            <a:endParaRPr lang="ru-RU" sz="1800" dirty="0"/>
          </a:p>
        </p:txBody>
      </p:sp>
      <p:sp>
        <p:nvSpPr>
          <p:cNvPr id="4" name="TextBox 3"/>
          <p:cNvSpPr txBox="1"/>
          <p:nvPr/>
        </p:nvSpPr>
        <p:spPr>
          <a:xfrm>
            <a:off x="628650" y="6429675"/>
            <a:ext cx="4077591" cy="307777"/>
          </a:xfrm>
          <a:prstGeom prst="rect">
            <a:avLst/>
          </a:prstGeom>
          <a:noFill/>
        </p:spPr>
        <p:txBody>
          <a:bodyPr wrap="none" rtlCol="0">
            <a:spAutoFit/>
          </a:bodyPr>
          <a:lstStyle/>
          <a:p>
            <a:r>
              <a:rPr lang="ru-RU" sz="1400" i="1" dirty="0" smtClean="0"/>
              <a:t>* - орфография и пунктуация авторов сохранены</a:t>
            </a:r>
            <a:endParaRPr lang="ru-RU" sz="1400" i="1" dirty="0"/>
          </a:p>
        </p:txBody>
      </p:sp>
      <p:pic>
        <p:nvPicPr>
          <p:cNvPr id="3074" name="Picture 2" descr="https://dropi.ru/img/uploads/2019-01-26/0_original.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9674" y="1127100"/>
            <a:ext cx="3329652" cy="2301765"/>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457200" y="1151279"/>
            <a:ext cx="4445000" cy="2554545"/>
          </a:xfrm>
          <a:prstGeom prst="rect">
            <a:avLst/>
          </a:prstGeom>
        </p:spPr>
        <p:txBody>
          <a:bodyPr>
            <a:noAutofit/>
          </a:bodyPr>
          <a:lstStyle/>
          <a:p>
            <a:pPr marL="266700" lvl="0" indent="-266700">
              <a:buFont typeface="Wingdings" panose="05000000000000000000" pitchFamily="2" charset="2"/>
              <a:buChar char="§"/>
            </a:pPr>
            <a:r>
              <a:rPr lang="ru-RU" dirty="0"/>
              <a:t>Все великие люди начинали плохо. Кто начинает хорошо, тот катится на дно</a:t>
            </a:r>
          </a:p>
          <a:p>
            <a:pPr marL="266700" lvl="0" indent="-266700">
              <a:buFont typeface="Wingdings" panose="05000000000000000000" pitchFamily="2" charset="2"/>
              <a:buChar char="§"/>
            </a:pPr>
            <a:r>
              <a:rPr lang="ru-RU" dirty="0"/>
              <a:t>Если бы Суворов всю жизнь пролежал на печи в деревне Холмогоры, некому было бы громить французов в Альпах и брать Берлин</a:t>
            </a:r>
          </a:p>
          <a:p>
            <a:pPr marL="266700" lvl="0" indent="-266700">
              <a:buFont typeface="Wingdings" panose="05000000000000000000" pitchFamily="2" charset="2"/>
              <a:buChar char="§"/>
            </a:pPr>
            <a:r>
              <a:rPr lang="ru-RU" dirty="0"/>
              <a:t>Семья и школа обеспечивают двустороннее развитие личности</a:t>
            </a:r>
          </a:p>
        </p:txBody>
      </p:sp>
      <p:sp>
        <p:nvSpPr>
          <p:cNvPr id="6" name="Номер слайда 5"/>
          <p:cNvSpPr>
            <a:spLocks noGrp="1"/>
          </p:cNvSpPr>
          <p:nvPr>
            <p:ph type="sldNum" sz="quarter" idx="12"/>
          </p:nvPr>
        </p:nvSpPr>
        <p:spPr/>
        <p:txBody>
          <a:bodyPr/>
          <a:lstStyle/>
          <a:p>
            <a:pPr>
              <a:defRPr/>
            </a:pPr>
            <a:fld id="{1190279F-62A3-47A9-BB75-59249051AF0A}" type="slidenum">
              <a:rPr lang="ru-RU" altLang="ru-RU" sz="1400" smtClean="0"/>
              <a:pPr>
                <a:defRPr/>
              </a:pPr>
              <a:t>30</a:t>
            </a:fld>
            <a:endParaRPr lang="ru-RU" altLang="ru-RU" sz="1400"/>
          </a:p>
        </p:txBody>
      </p:sp>
    </p:spTree>
    <p:extLst>
      <p:ext uri="{BB962C8B-B14F-4D97-AF65-F5344CB8AC3E}">
        <p14:creationId xmlns:p14="http://schemas.microsoft.com/office/powerpoint/2010/main" val="35869806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4136"/>
          </a:xfrm>
        </p:spPr>
        <p:txBody>
          <a:bodyPr/>
          <a:lstStyle/>
          <a:p>
            <a:pPr algn="l"/>
            <a:r>
              <a:rPr lang="ru-RU" dirty="0" smtClean="0">
                <a:solidFill>
                  <a:srgbClr val="C00000"/>
                </a:solidFill>
              </a:rPr>
              <a:t>И еще…</a:t>
            </a:r>
            <a:endParaRPr lang="ru-RU" dirty="0">
              <a:solidFill>
                <a:srgbClr val="C00000"/>
              </a:solidFill>
            </a:endParaRPr>
          </a:p>
        </p:txBody>
      </p:sp>
      <p:sp>
        <p:nvSpPr>
          <p:cNvPr id="3" name="Объект 2"/>
          <p:cNvSpPr>
            <a:spLocks noGrp="1"/>
          </p:cNvSpPr>
          <p:nvPr>
            <p:ph idx="1"/>
          </p:nvPr>
        </p:nvSpPr>
        <p:spPr>
          <a:xfrm>
            <a:off x="457200" y="1104405"/>
            <a:ext cx="8229600" cy="5093195"/>
          </a:xfrm>
        </p:spPr>
        <p:txBody>
          <a:bodyPr/>
          <a:lstStyle/>
          <a:p>
            <a:pPr>
              <a:spcBef>
                <a:spcPts val="600"/>
              </a:spcBef>
              <a:buFont typeface="Wingdings" panose="05000000000000000000" pitchFamily="2" charset="2"/>
              <a:buChar char="§"/>
            </a:pPr>
            <a:r>
              <a:rPr lang="ru-RU" sz="1800" dirty="0" smtClean="0"/>
              <a:t>Мне </a:t>
            </a:r>
            <a:r>
              <a:rPr lang="ru-RU" sz="1800" dirty="0"/>
              <a:t>кажется, что бизнес это очень хорошее дело. Купил дешевле, продал дороже, вложил мало, поимел много, а то и очень много. Видно, что лучше заниматься бизнесом, чем работать. </a:t>
            </a:r>
            <a:endParaRPr lang="ru-RU" sz="1800" dirty="0" smtClean="0"/>
          </a:p>
          <a:p>
            <a:pPr>
              <a:spcBef>
                <a:spcPts val="600"/>
              </a:spcBef>
              <a:buFont typeface="Wingdings" panose="05000000000000000000" pitchFamily="2" charset="2"/>
              <a:buChar char="§"/>
            </a:pPr>
            <a:r>
              <a:rPr lang="ru-RU" sz="1800" dirty="0" smtClean="0"/>
              <a:t>Для </a:t>
            </a:r>
            <a:r>
              <a:rPr lang="ru-RU" sz="1800" dirty="0"/>
              <a:t>того, чтобы человек понимал, что живет не зря, существуют театры, музеи, цирк. </a:t>
            </a:r>
          </a:p>
          <a:p>
            <a:pPr>
              <a:spcBef>
                <a:spcPts val="600"/>
              </a:spcBef>
              <a:buFont typeface="Wingdings" panose="05000000000000000000" pitchFamily="2" charset="2"/>
              <a:buChar char="§"/>
            </a:pPr>
            <a:r>
              <a:rPr lang="ru-RU" sz="1800" dirty="0"/>
              <a:t>Чем лучше человек питается, тем он добрее. Хотя умнее от питания никто не стал</a:t>
            </a:r>
            <a:r>
              <a:rPr lang="ru-RU" sz="1800" dirty="0" smtClean="0"/>
              <a:t>.</a:t>
            </a:r>
          </a:p>
          <a:p>
            <a:pPr>
              <a:spcBef>
                <a:spcPts val="600"/>
              </a:spcBef>
              <a:buFont typeface="Wingdings" panose="05000000000000000000" pitchFamily="2" charset="2"/>
              <a:buChar char="§"/>
            </a:pPr>
            <a:r>
              <a:rPr lang="ru-RU" sz="1800" dirty="0" smtClean="0"/>
              <a:t>Сколько </a:t>
            </a:r>
            <a:r>
              <a:rPr lang="ru-RU" sz="1800" dirty="0"/>
              <a:t>трудов стоило Толстому написать «Войну и мир», а еще больше переписать ее так, чтобы всем было понятно про что он написал</a:t>
            </a:r>
            <a:r>
              <a:rPr lang="ru-RU" sz="1800" dirty="0" smtClean="0"/>
              <a:t>.</a:t>
            </a:r>
          </a:p>
          <a:p>
            <a:pPr>
              <a:spcBef>
                <a:spcPts val="600"/>
              </a:spcBef>
              <a:buFont typeface="Wingdings" panose="05000000000000000000" pitchFamily="2" charset="2"/>
              <a:buChar char="§"/>
            </a:pPr>
            <a:r>
              <a:rPr lang="ru-RU" sz="1800" dirty="0"/>
              <a:t>Приведу в пример Россию. Граждане хотели работать после ухода на пенсию и власти пошли навстречу гражданам, повысив пенсионный возраст.</a:t>
            </a:r>
          </a:p>
          <a:p>
            <a:pPr>
              <a:spcBef>
                <a:spcPts val="600"/>
              </a:spcBef>
              <a:buFont typeface="Wingdings" panose="05000000000000000000" pitchFamily="2" charset="2"/>
              <a:buChar char="§"/>
            </a:pPr>
            <a:r>
              <a:rPr lang="ru-RU" sz="1800" dirty="0" smtClean="0"/>
              <a:t>Ахматова </a:t>
            </a:r>
            <a:r>
              <a:rPr lang="ru-RU" sz="1800" dirty="0"/>
              <a:t>и Державин научили людей говорить.</a:t>
            </a:r>
          </a:p>
          <a:p>
            <a:pPr>
              <a:spcBef>
                <a:spcPts val="600"/>
              </a:spcBef>
              <a:buFont typeface="Wingdings" panose="05000000000000000000" pitchFamily="2" charset="2"/>
              <a:buChar char="§"/>
            </a:pPr>
            <a:r>
              <a:rPr lang="ru-RU" sz="1800" dirty="0"/>
              <a:t>Люди сейчас сидят по уши в кредитах. Ну что сказать? Сами дураки. Были бы умные, плюнули бы на кредиты и занялись бы своими огородами</a:t>
            </a:r>
            <a:r>
              <a:rPr lang="ru-RU" sz="1800" dirty="0" smtClean="0"/>
              <a:t>.</a:t>
            </a:r>
            <a:endParaRPr lang="ru-RU" sz="1800" dirty="0"/>
          </a:p>
        </p:txBody>
      </p:sp>
      <p:sp>
        <p:nvSpPr>
          <p:cNvPr id="5" name="TextBox 4"/>
          <p:cNvSpPr txBox="1"/>
          <p:nvPr/>
        </p:nvSpPr>
        <p:spPr>
          <a:xfrm>
            <a:off x="628650" y="6429675"/>
            <a:ext cx="4077591" cy="307777"/>
          </a:xfrm>
          <a:prstGeom prst="rect">
            <a:avLst/>
          </a:prstGeom>
          <a:noFill/>
        </p:spPr>
        <p:txBody>
          <a:bodyPr wrap="none" rtlCol="0">
            <a:spAutoFit/>
          </a:bodyPr>
          <a:lstStyle/>
          <a:p>
            <a:r>
              <a:rPr lang="ru-RU" sz="1400" i="1" dirty="0" smtClean="0">
                <a:solidFill>
                  <a:prstClr val="black"/>
                </a:solidFill>
              </a:rPr>
              <a:t>* - орфография и пунктуация авторов сохранены</a:t>
            </a:r>
            <a:endParaRPr lang="ru-RU" sz="1400" i="1" dirty="0">
              <a:solidFill>
                <a:prstClr val="black"/>
              </a:solidFill>
            </a:endParaRPr>
          </a:p>
        </p:txBody>
      </p:sp>
      <p:sp>
        <p:nvSpPr>
          <p:cNvPr id="6" name="Номер слайда 5"/>
          <p:cNvSpPr>
            <a:spLocks noGrp="1"/>
          </p:cNvSpPr>
          <p:nvPr>
            <p:ph type="sldNum" sz="quarter" idx="12"/>
          </p:nvPr>
        </p:nvSpPr>
        <p:spPr/>
        <p:txBody>
          <a:bodyPr/>
          <a:lstStyle/>
          <a:p>
            <a:pPr>
              <a:defRPr/>
            </a:pPr>
            <a:fld id="{1190279F-62A3-47A9-BB75-59249051AF0A}" type="slidenum">
              <a:rPr lang="ru-RU" altLang="ru-RU" sz="1400" smtClean="0"/>
              <a:pPr>
                <a:defRPr/>
              </a:pPr>
              <a:t>31</a:t>
            </a:fld>
            <a:endParaRPr lang="ru-RU" altLang="ru-RU" sz="1400"/>
          </a:p>
        </p:txBody>
      </p:sp>
    </p:spTree>
    <p:extLst>
      <p:ext uri="{BB962C8B-B14F-4D97-AF65-F5344CB8AC3E}">
        <p14:creationId xmlns:p14="http://schemas.microsoft.com/office/powerpoint/2010/main" val="3248705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p>
        </p:txBody>
      </p:sp>
      <p:sp>
        <p:nvSpPr>
          <p:cNvPr id="5" name="Объект 1"/>
          <p:cNvSpPr txBox="1">
            <a:spLocks noGrp="1"/>
          </p:cNvSpPr>
          <p:nvPr>
            <p:ph idx="1"/>
          </p:nvPr>
        </p:nvSpPr>
        <p:spPr>
          <a:xfrm>
            <a:off x="395536" y="1052736"/>
            <a:ext cx="8229600" cy="4525963"/>
          </a:xfrm>
          <a:prstGeom prst="rect">
            <a:avLst/>
          </a:prstGeom>
        </p:spPr>
        <p:txBody>
          <a:bodyPr vert="horz" lIns="91440" tIns="45720" rIns="91440" bIns="45720"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lvl="0" indent="0" algn="ctr">
              <a:buNone/>
            </a:pPr>
            <a:endParaRPr lang="ru-RU" spc="50" dirty="0" smtClean="0">
              <a:ln w="11430"/>
              <a:solidFill>
                <a:srgbClr val="002060"/>
              </a:solidFill>
              <a:effectLst>
                <a:outerShdw blurRad="76200" dist="50800" dir="5400000" algn="tl" rotWithShape="0">
                  <a:srgbClr val="000000">
                    <a:alpha val="65000"/>
                  </a:srgbClr>
                </a:outerShdw>
              </a:effectLst>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pic>
        <p:nvPicPr>
          <p:cNvPr id="11" name="Рисунок 10" descr="http://ege.edu.ru/common/upload/img/2018.png"/>
          <p:cNvPicPr/>
          <p:nvPr/>
        </p:nvPicPr>
        <p:blipFill>
          <a:blip r:embed="rId2" cstate="print"/>
          <a:srcRect/>
          <a:stretch>
            <a:fillRect/>
          </a:stretch>
        </p:blipFill>
        <p:spPr bwMode="auto">
          <a:xfrm>
            <a:off x="428596" y="1357298"/>
            <a:ext cx="1543050" cy="904875"/>
          </a:xfrm>
          <a:prstGeom prst="rect">
            <a:avLst/>
          </a:prstGeom>
          <a:noFill/>
          <a:ln w="9525">
            <a:noFill/>
            <a:miter lim="800000"/>
            <a:headEnd/>
            <a:tailEnd/>
          </a:ln>
        </p:spPr>
      </p:pic>
      <p:pic>
        <p:nvPicPr>
          <p:cNvPr id="12"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13"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sp>
        <p:nvSpPr>
          <p:cNvPr id="18" name="Прямоугольник 17"/>
          <p:cNvSpPr/>
          <p:nvPr/>
        </p:nvSpPr>
        <p:spPr>
          <a:xfrm>
            <a:off x="2643174" y="1428736"/>
            <a:ext cx="6286528" cy="461665"/>
          </a:xfrm>
          <a:prstGeom prst="rect">
            <a:avLst/>
          </a:prstGeom>
        </p:spPr>
        <p:txBody>
          <a:bodyPr wrap="square">
            <a:spAutoFit/>
          </a:bodyPr>
          <a:lstStyle/>
          <a:p>
            <a:r>
              <a:rPr lang="ru-RU" sz="2400" dirty="0" smtClean="0">
                <a:solidFill>
                  <a:schemeClr val="tx2"/>
                </a:solidFill>
                <a:latin typeface="Times New Roman" pitchFamily="18" charset="0"/>
                <a:cs typeface="Times New Roman" pitchFamily="18" charset="0"/>
              </a:rPr>
              <a:t>Выбор учащимися предметов для сдачи ЕГЭ</a:t>
            </a:r>
            <a:endParaRPr lang="ru-RU" sz="2400" dirty="0">
              <a:solidFill>
                <a:schemeClr val="tx2"/>
              </a:solidFill>
              <a:latin typeface="Times New Roman" pitchFamily="18" charset="0"/>
              <a:cs typeface="Times New Roman" pitchFamily="18" charset="0"/>
            </a:endParaRPr>
          </a:p>
        </p:txBody>
      </p:sp>
      <p:sp>
        <p:nvSpPr>
          <p:cNvPr id="9" name="Номер слайда 8"/>
          <p:cNvSpPr>
            <a:spLocks noGrp="1"/>
          </p:cNvSpPr>
          <p:nvPr>
            <p:ph type="sldNum" sz="quarter" idx="12"/>
          </p:nvPr>
        </p:nvSpPr>
        <p:spPr/>
        <p:txBody>
          <a:bodyPr/>
          <a:lstStyle/>
          <a:p>
            <a:fld id="{725C68B6-61C2-468F-89AB-4B9F7531AA68}" type="slidenum">
              <a:rPr lang="ru-RU" smtClean="0">
                <a:solidFill>
                  <a:prstClr val="black">
                    <a:tint val="75000"/>
                  </a:prstClr>
                </a:solidFill>
              </a:rPr>
              <a:pPr/>
              <a:t>4</a:t>
            </a:fld>
            <a:endParaRPr lang="ru-RU" dirty="0">
              <a:solidFill>
                <a:prstClr val="black">
                  <a:tint val="75000"/>
                </a:prstClr>
              </a:solidFill>
            </a:endParaRPr>
          </a:p>
        </p:txBody>
      </p:sp>
      <p:graphicFrame>
        <p:nvGraphicFramePr>
          <p:cNvPr id="10" name="Диаграмма 9"/>
          <p:cNvGraphicFramePr/>
          <p:nvPr>
            <p:extLst>
              <p:ext uri="{D42A27DB-BD31-4B8C-83A1-F6EECF244321}">
                <p14:modId xmlns:p14="http://schemas.microsoft.com/office/powerpoint/2010/main" val="1234569575"/>
              </p:ext>
            </p:extLst>
          </p:nvPr>
        </p:nvGraphicFramePr>
        <p:xfrm>
          <a:off x="571472" y="2357430"/>
          <a:ext cx="8215370" cy="40640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p>
        </p:txBody>
      </p:sp>
      <p:sp>
        <p:nvSpPr>
          <p:cNvPr id="5" name="Объект 1"/>
          <p:cNvSpPr txBox="1">
            <a:spLocks noGrp="1"/>
          </p:cNvSpPr>
          <p:nvPr>
            <p:ph idx="1"/>
          </p:nvPr>
        </p:nvSpPr>
        <p:spPr>
          <a:xfrm>
            <a:off x="522819" y="1093618"/>
            <a:ext cx="8229600" cy="4525963"/>
          </a:xfrm>
          <a:prstGeom prst="rect">
            <a:avLst/>
          </a:prstGeom>
        </p:spPr>
        <p:txBody>
          <a:bodyPr vert="horz" lIns="91440" tIns="45720" rIns="91440" bIns="45720"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lvl="0" indent="0" algn="ctr">
              <a:buNone/>
            </a:pPr>
            <a:endParaRPr lang="ru-RU" spc="50" dirty="0" smtClean="0">
              <a:ln w="11430"/>
              <a:solidFill>
                <a:srgbClr val="002060"/>
              </a:solidFill>
              <a:effectLst>
                <a:outerShdw blurRad="76200" dist="50800" dir="5400000" algn="tl" rotWithShape="0">
                  <a:srgbClr val="000000">
                    <a:alpha val="65000"/>
                  </a:srgbClr>
                </a:outerShdw>
              </a:effectLst>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1" i="0" u="none" strike="noStrike" kern="1200" cap="none" spc="50" normalizeH="0" baseline="0" noProof="0" dirty="0" smtClean="0">
              <a:ln w="11430"/>
              <a:solidFill>
                <a:srgbClr val="002060"/>
              </a:solidFill>
              <a:effectLst>
                <a:outerShdw blurRad="76200" dist="50800" dir="5400000" algn="tl" rotWithShape="0">
                  <a:srgbClr val="000000">
                    <a:alpha val="65000"/>
                  </a:srgbClr>
                </a:outerShdw>
              </a:effectLst>
              <a:uLnTx/>
              <a:uFillTx/>
              <a:latin typeface="+mn-lt"/>
              <a:ea typeface="+mn-ea"/>
              <a:cs typeface="+mn-cs"/>
            </a:endParaRPr>
          </a:p>
        </p:txBody>
      </p:sp>
      <p:pic>
        <p:nvPicPr>
          <p:cNvPr id="11" name="Рисунок 10" descr="http://ege.edu.ru/common/upload/img/2018.png"/>
          <p:cNvPicPr/>
          <p:nvPr/>
        </p:nvPicPr>
        <p:blipFill>
          <a:blip r:embed="rId2" cstate="print"/>
          <a:srcRect/>
          <a:stretch>
            <a:fillRect/>
          </a:stretch>
        </p:blipFill>
        <p:spPr bwMode="auto">
          <a:xfrm>
            <a:off x="428596" y="1357298"/>
            <a:ext cx="1543050" cy="904875"/>
          </a:xfrm>
          <a:prstGeom prst="rect">
            <a:avLst/>
          </a:prstGeom>
          <a:noFill/>
          <a:ln w="9525">
            <a:noFill/>
            <a:miter lim="800000"/>
            <a:headEnd/>
            <a:tailEnd/>
          </a:ln>
        </p:spPr>
      </p:pic>
      <p:pic>
        <p:nvPicPr>
          <p:cNvPr id="12"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13"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sp>
        <p:nvSpPr>
          <p:cNvPr id="10" name="Прямоугольник 9"/>
          <p:cNvSpPr/>
          <p:nvPr/>
        </p:nvSpPr>
        <p:spPr>
          <a:xfrm>
            <a:off x="2213121" y="1578902"/>
            <a:ext cx="6422085" cy="461665"/>
          </a:xfrm>
          <a:prstGeom prst="rect">
            <a:avLst/>
          </a:prstGeom>
        </p:spPr>
        <p:txBody>
          <a:bodyPr wrap="square">
            <a:spAutoFit/>
          </a:bodyPr>
          <a:lstStyle/>
          <a:p>
            <a:pPr algn="ctr"/>
            <a:r>
              <a:rPr lang="ru-RU" sz="2400" b="1" dirty="0" smtClean="0">
                <a:solidFill>
                  <a:srgbClr val="002060"/>
                </a:solidFill>
                <a:latin typeface="Times New Roman" pitchFamily="18" charset="0"/>
                <a:cs typeface="Times New Roman" pitchFamily="18" charset="0"/>
              </a:rPr>
              <a:t>Математика базовая 44 % на отлично</a:t>
            </a:r>
            <a:endParaRPr lang="ru-RU" sz="2400" b="1" spc="50" dirty="0">
              <a:ln w="11430"/>
              <a:solidFill>
                <a:srgbClr val="00206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4" name="Прямоугольник 13"/>
          <p:cNvSpPr/>
          <p:nvPr/>
        </p:nvSpPr>
        <p:spPr>
          <a:xfrm>
            <a:off x="428596" y="3146637"/>
            <a:ext cx="4514076" cy="830997"/>
          </a:xfrm>
          <a:prstGeom prst="rect">
            <a:avLst/>
          </a:prstGeom>
        </p:spPr>
        <p:txBody>
          <a:bodyPr wrap="square">
            <a:spAutoFit/>
          </a:bodyPr>
          <a:lstStyle/>
          <a:p>
            <a:pPr algn="ctr"/>
            <a:r>
              <a:rPr lang="ru-RU" sz="2400" b="1" dirty="0" smtClean="0">
                <a:solidFill>
                  <a:srgbClr val="FF0000"/>
                </a:solidFill>
                <a:latin typeface="Times New Roman" pitchFamily="18" charset="0"/>
                <a:cs typeface="Times New Roman" pitchFamily="18" charset="0"/>
              </a:rPr>
              <a:t>Математика профильная </a:t>
            </a:r>
          </a:p>
          <a:p>
            <a:pPr algn="ctr"/>
            <a:r>
              <a:rPr lang="ru-RU" sz="2400" b="1" dirty="0" smtClean="0">
                <a:solidFill>
                  <a:srgbClr val="FF0000"/>
                </a:solidFill>
                <a:latin typeface="Times New Roman" pitchFamily="18" charset="0"/>
                <a:cs typeface="Times New Roman" pitchFamily="18" charset="0"/>
              </a:rPr>
              <a:t>не справились</a:t>
            </a:r>
          </a:p>
        </p:txBody>
      </p:sp>
      <p:sp>
        <p:nvSpPr>
          <p:cNvPr id="15" name="Прямоугольник 14"/>
          <p:cNvSpPr/>
          <p:nvPr/>
        </p:nvSpPr>
        <p:spPr>
          <a:xfrm>
            <a:off x="5424163" y="2500306"/>
            <a:ext cx="3396309" cy="677108"/>
          </a:xfrm>
          <a:prstGeom prst="rect">
            <a:avLst/>
          </a:prstGeom>
        </p:spPr>
        <p:txBody>
          <a:bodyPr wrap="square">
            <a:spAutoFit/>
          </a:bodyPr>
          <a:lstStyle/>
          <a:p>
            <a:pPr algn="ctr"/>
            <a:r>
              <a:rPr lang="ru-RU" sz="2000" b="1" dirty="0" smtClean="0">
                <a:solidFill>
                  <a:srgbClr val="002060"/>
                </a:solidFill>
                <a:latin typeface="Times New Roman" pitchFamily="18" charset="0"/>
                <a:cs typeface="Times New Roman" pitchFamily="18" charset="0"/>
              </a:rPr>
              <a:t>Математика</a:t>
            </a:r>
            <a:r>
              <a:rPr lang="ru-RU" sz="2000" b="1" dirty="0" smtClean="0">
                <a:solidFill>
                  <a:srgbClr val="002060"/>
                </a:solidFill>
              </a:rPr>
              <a:t> </a:t>
            </a:r>
            <a:r>
              <a:rPr lang="ru-RU" sz="2000" b="1" dirty="0" smtClean="0">
                <a:solidFill>
                  <a:srgbClr val="002060"/>
                </a:solidFill>
                <a:latin typeface="Times New Roman" pitchFamily="18" charset="0"/>
                <a:cs typeface="Times New Roman" pitchFamily="18" charset="0"/>
              </a:rPr>
              <a:t>профильная</a:t>
            </a:r>
          </a:p>
          <a:p>
            <a:pPr algn="ctr"/>
            <a:r>
              <a:rPr lang="ru-RU" b="1" dirty="0" smtClean="0">
                <a:solidFill>
                  <a:srgbClr val="002060"/>
                </a:solidFill>
              </a:rPr>
              <a:t> </a:t>
            </a:r>
            <a:endParaRPr lang="ru-RU" b="1" spc="50" dirty="0">
              <a:ln w="11430"/>
              <a:solidFill>
                <a:srgbClr val="002060"/>
              </a:solidFill>
              <a:effectLst>
                <a:outerShdw blurRad="76200" dist="50800" dir="5400000" algn="tl" rotWithShape="0">
                  <a:srgbClr val="000000">
                    <a:alpha val="65000"/>
                  </a:srgbClr>
                </a:outerShdw>
              </a:effectLst>
            </a:endParaRPr>
          </a:p>
        </p:txBody>
      </p:sp>
      <p:sp>
        <p:nvSpPr>
          <p:cNvPr id="17" name="Прямоугольник 16"/>
          <p:cNvSpPr/>
          <p:nvPr/>
        </p:nvSpPr>
        <p:spPr>
          <a:xfrm>
            <a:off x="516066" y="4077072"/>
            <a:ext cx="4426606" cy="1200329"/>
          </a:xfrm>
          <a:prstGeom prst="rect">
            <a:avLst/>
          </a:prstGeom>
        </p:spPr>
        <p:txBody>
          <a:bodyPr wrap="square">
            <a:spAutoFit/>
          </a:bodyPr>
          <a:lstStyle/>
          <a:p>
            <a:r>
              <a:rPr lang="ru-RU" sz="2400" dirty="0" err="1" smtClean="0">
                <a:solidFill>
                  <a:srgbClr val="002060"/>
                </a:solidFill>
                <a:latin typeface="Times New Roman" pitchFamily="18" charset="0"/>
                <a:cs typeface="Times New Roman" pitchFamily="18" charset="0"/>
              </a:rPr>
              <a:t>Карагайская</a:t>
            </a:r>
            <a:r>
              <a:rPr lang="ru-RU" sz="2400" dirty="0" smtClean="0">
                <a:solidFill>
                  <a:srgbClr val="002060"/>
                </a:solidFill>
                <a:latin typeface="Times New Roman" pitchFamily="18" charset="0"/>
                <a:cs typeface="Times New Roman" pitchFamily="18" charset="0"/>
              </a:rPr>
              <a:t> СОШ №1 –2 чел.</a:t>
            </a:r>
          </a:p>
          <a:p>
            <a:r>
              <a:rPr lang="ru-RU" sz="2400" dirty="0" smtClean="0">
                <a:solidFill>
                  <a:srgbClr val="002060"/>
                </a:solidFill>
                <a:latin typeface="Times New Roman" pitchFamily="18" charset="0"/>
                <a:cs typeface="Times New Roman" pitchFamily="18" charset="0"/>
              </a:rPr>
              <a:t>Менделеевская СОШ – 1 чел.</a:t>
            </a:r>
          </a:p>
          <a:p>
            <a:r>
              <a:rPr lang="ru-RU" sz="2400" dirty="0" err="1" smtClean="0">
                <a:solidFill>
                  <a:srgbClr val="002060"/>
                </a:solidFill>
                <a:latin typeface="Times New Roman" pitchFamily="18" charset="0"/>
                <a:cs typeface="Times New Roman" pitchFamily="18" charset="0"/>
              </a:rPr>
              <a:t>Яринская</a:t>
            </a:r>
            <a:r>
              <a:rPr lang="ru-RU" sz="2400" dirty="0" smtClean="0">
                <a:solidFill>
                  <a:srgbClr val="002060"/>
                </a:solidFill>
                <a:latin typeface="Times New Roman" pitchFamily="18" charset="0"/>
                <a:cs typeface="Times New Roman" pitchFamily="18" charset="0"/>
              </a:rPr>
              <a:t> СОШ – 1 чел</a:t>
            </a:r>
          </a:p>
        </p:txBody>
      </p:sp>
      <p:graphicFrame>
        <p:nvGraphicFramePr>
          <p:cNvPr id="18" name="Диаграмма 17"/>
          <p:cNvGraphicFramePr/>
          <p:nvPr>
            <p:extLst>
              <p:ext uri="{D42A27DB-BD31-4B8C-83A1-F6EECF244321}">
                <p14:modId xmlns:p14="http://schemas.microsoft.com/office/powerpoint/2010/main" val="1577241830"/>
              </p:ext>
            </p:extLst>
          </p:nvPr>
        </p:nvGraphicFramePr>
        <p:xfrm>
          <a:off x="5364088" y="3140968"/>
          <a:ext cx="3528392" cy="3528392"/>
        </p:xfrm>
        <a:graphic>
          <a:graphicData uri="http://schemas.openxmlformats.org/drawingml/2006/chart">
            <c:chart xmlns:c="http://schemas.openxmlformats.org/drawingml/2006/chart" xmlns:r="http://schemas.openxmlformats.org/officeDocument/2006/relationships" r:id="rId5"/>
          </a:graphicData>
        </a:graphic>
      </p:graphicFrame>
      <p:sp>
        <p:nvSpPr>
          <p:cNvPr id="19" name="Номер слайда 18"/>
          <p:cNvSpPr>
            <a:spLocks noGrp="1"/>
          </p:cNvSpPr>
          <p:nvPr>
            <p:ph type="sldNum" sz="quarter" idx="12"/>
          </p:nvPr>
        </p:nvSpPr>
        <p:spPr/>
        <p:txBody>
          <a:bodyPr/>
          <a:lstStyle/>
          <a:p>
            <a:fld id="{725C68B6-61C2-468F-89AB-4B9F7531AA68}" type="slidenum">
              <a:rPr lang="ru-RU" smtClean="0">
                <a:solidFill>
                  <a:prstClr val="black">
                    <a:tint val="75000"/>
                  </a:prstClr>
                </a:solidFill>
              </a:rPr>
              <a:pPr/>
              <a:t>5</a:t>
            </a:fld>
            <a:endParaRPr lang="ru-RU">
              <a:solidFill>
                <a:prstClr val="black">
                  <a:tint val="75000"/>
                </a:prst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p>
        </p:txBody>
      </p:sp>
      <p:sp>
        <p:nvSpPr>
          <p:cNvPr id="9" name="Прямоугольник 8"/>
          <p:cNvSpPr/>
          <p:nvPr/>
        </p:nvSpPr>
        <p:spPr>
          <a:xfrm>
            <a:off x="2000232" y="1340768"/>
            <a:ext cx="6786610" cy="584775"/>
          </a:xfrm>
          <a:prstGeom prst="rect">
            <a:avLst/>
          </a:prstGeom>
        </p:spPr>
        <p:txBody>
          <a:bodyPr wrap="square">
            <a:spAutoFit/>
          </a:bodyPr>
          <a:lstStyle/>
          <a:p>
            <a:pPr algn="ctr"/>
            <a:r>
              <a:rPr lang="ru-RU" sz="3200" b="1" dirty="0">
                <a:solidFill>
                  <a:srgbClr val="002060"/>
                </a:solidFill>
                <a:latin typeface="Times New Roman" pitchFamily="18" charset="0"/>
                <a:cs typeface="Times New Roman" pitchFamily="18" charset="0"/>
              </a:rPr>
              <a:t>Русский язык сдавали </a:t>
            </a:r>
            <a:r>
              <a:rPr lang="ru-RU" sz="3200" b="1" dirty="0" smtClean="0">
                <a:solidFill>
                  <a:srgbClr val="002060"/>
                </a:solidFill>
                <a:latin typeface="Times New Roman" pitchFamily="18" charset="0"/>
                <a:cs typeface="Times New Roman" pitchFamily="18" charset="0"/>
              </a:rPr>
              <a:t>112 челове</a:t>
            </a:r>
            <a:r>
              <a:rPr lang="ru-RU" sz="3200" b="1" dirty="0" smtClean="0">
                <a:solidFill>
                  <a:srgbClr val="002060"/>
                </a:solidFill>
              </a:rPr>
              <a:t>к</a:t>
            </a:r>
            <a:endParaRPr lang="ru-RU" sz="3200" b="1" spc="50" dirty="0">
              <a:ln w="11430"/>
              <a:solidFill>
                <a:srgbClr val="002060"/>
              </a:solidFill>
              <a:effectLst>
                <a:outerShdw blurRad="76200" dist="50800" dir="5400000" algn="tl" rotWithShape="0">
                  <a:srgbClr val="000000">
                    <a:alpha val="65000"/>
                  </a:srgbClr>
                </a:outerShdw>
              </a:effectLst>
            </a:endParaRPr>
          </a:p>
        </p:txBody>
      </p:sp>
      <p:graphicFrame>
        <p:nvGraphicFramePr>
          <p:cNvPr id="11" name="Диаграмма 10"/>
          <p:cNvGraphicFramePr/>
          <p:nvPr>
            <p:extLst>
              <p:ext uri="{D42A27DB-BD31-4B8C-83A1-F6EECF244321}">
                <p14:modId xmlns:p14="http://schemas.microsoft.com/office/powerpoint/2010/main" val="3056760429"/>
              </p:ext>
            </p:extLst>
          </p:nvPr>
        </p:nvGraphicFramePr>
        <p:xfrm>
          <a:off x="866189" y="2852936"/>
          <a:ext cx="7920653" cy="3717032"/>
        </p:xfrm>
        <a:graphic>
          <a:graphicData uri="http://schemas.openxmlformats.org/drawingml/2006/chart">
            <c:chart xmlns:c="http://schemas.openxmlformats.org/drawingml/2006/chart" xmlns:r="http://schemas.openxmlformats.org/officeDocument/2006/relationships" r:id="rId2"/>
          </a:graphicData>
        </a:graphic>
      </p:graphicFrame>
      <p:sp>
        <p:nvSpPr>
          <p:cNvPr id="12" name="Прямоугольник 11"/>
          <p:cNvSpPr/>
          <p:nvPr/>
        </p:nvSpPr>
        <p:spPr>
          <a:xfrm>
            <a:off x="12644" y="2273116"/>
            <a:ext cx="9131355" cy="461665"/>
          </a:xfrm>
          <a:prstGeom prst="rect">
            <a:avLst/>
          </a:prstGeom>
        </p:spPr>
        <p:txBody>
          <a:bodyPr wrap="square">
            <a:spAutoFit/>
          </a:bodyPr>
          <a:lstStyle/>
          <a:p>
            <a:pPr algn="ctr"/>
            <a:r>
              <a:rPr lang="ru-RU" sz="2400" b="1" dirty="0">
                <a:solidFill>
                  <a:srgbClr val="002060"/>
                </a:solidFill>
                <a:latin typeface="Times New Roman" pitchFamily="18" charset="0"/>
                <a:cs typeface="Times New Roman" pitchFamily="18" charset="0"/>
              </a:rPr>
              <a:t>Русский язык средний балл</a:t>
            </a:r>
            <a:endParaRPr lang="ru-RU" sz="2400" b="1" spc="50" dirty="0">
              <a:ln w="11430"/>
              <a:solidFill>
                <a:srgbClr val="00206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pic>
        <p:nvPicPr>
          <p:cNvPr id="7"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10"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pic>
        <p:nvPicPr>
          <p:cNvPr id="13" name="Рисунок 12" descr="http://ege.edu.ru/common/upload/img/2018.png"/>
          <p:cNvPicPr/>
          <p:nvPr/>
        </p:nvPicPr>
        <p:blipFill>
          <a:blip r:embed="rId5" cstate="print"/>
          <a:srcRect/>
          <a:stretch>
            <a:fillRect/>
          </a:stretch>
        </p:blipFill>
        <p:spPr bwMode="auto">
          <a:xfrm>
            <a:off x="428596" y="1357298"/>
            <a:ext cx="1543050" cy="904875"/>
          </a:xfrm>
          <a:prstGeom prst="rect">
            <a:avLst/>
          </a:prstGeom>
          <a:noFill/>
          <a:ln w="9525">
            <a:noFill/>
            <a:miter lim="800000"/>
            <a:headEnd/>
            <a:tailEnd/>
          </a:ln>
        </p:spPr>
      </p:pic>
      <p:sp>
        <p:nvSpPr>
          <p:cNvPr id="14" name="Номер слайда 13"/>
          <p:cNvSpPr>
            <a:spLocks noGrp="1"/>
          </p:cNvSpPr>
          <p:nvPr>
            <p:ph type="sldNum" sz="quarter" idx="12"/>
          </p:nvPr>
        </p:nvSpPr>
        <p:spPr/>
        <p:txBody>
          <a:bodyPr/>
          <a:lstStyle/>
          <a:p>
            <a:fld id="{725C68B6-61C2-468F-89AB-4B9F7531AA68}" type="slidenum">
              <a:rPr lang="ru-RU" smtClean="0">
                <a:solidFill>
                  <a:prstClr val="black">
                    <a:tint val="75000"/>
                  </a:prstClr>
                </a:solidFill>
              </a:rPr>
              <a:pPr/>
              <a:t>6</a:t>
            </a:fld>
            <a:endParaRPr lang="ru-RU">
              <a:solidFill>
                <a:prstClr val="black">
                  <a:tint val="75000"/>
                </a:prst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p>
        </p:txBody>
      </p:sp>
      <p:sp>
        <p:nvSpPr>
          <p:cNvPr id="5" name="Объект 1"/>
          <p:cNvSpPr txBox="1">
            <a:spLocks noGrp="1"/>
          </p:cNvSpPr>
          <p:nvPr>
            <p:ph idx="1"/>
          </p:nvPr>
        </p:nvSpPr>
        <p:spPr>
          <a:xfrm>
            <a:off x="395536" y="1052736"/>
            <a:ext cx="8229600" cy="4525963"/>
          </a:xfrm>
          <a:prstGeom prst="rect">
            <a:avLst/>
          </a:prstGeom>
        </p:spPr>
        <p:txBody>
          <a:bodyPr vert="horz" lIns="91440" tIns="45720" rIns="91440" bIns="45720"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lvl="0" indent="0" algn="ctr">
              <a:buNone/>
            </a:pPr>
            <a:endParaRPr lang="ru-RU" spc="50" dirty="0" smtClean="0">
              <a:ln w="11430"/>
              <a:solidFill>
                <a:srgbClr val="002060"/>
              </a:solidFill>
              <a:effectLst>
                <a:outerShdw blurRad="76200" dist="50800" dir="5400000" algn="tl" rotWithShape="0">
                  <a:srgbClr val="000000">
                    <a:alpha val="65000"/>
                  </a:srgbClr>
                </a:outerShdw>
              </a:effectLst>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ru-RU" sz="32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pic>
        <p:nvPicPr>
          <p:cNvPr id="11" name="Рисунок 10" descr="http://ege.edu.ru/common/upload/img/2018.png"/>
          <p:cNvPicPr/>
          <p:nvPr/>
        </p:nvPicPr>
        <p:blipFill>
          <a:blip r:embed="rId2" cstate="print"/>
          <a:srcRect/>
          <a:stretch>
            <a:fillRect/>
          </a:stretch>
        </p:blipFill>
        <p:spPr bwMode="auto">
          <a:xfrm>
            <a:off x="214282" y="1142984"/>
            <a:ext cx="1543050" cy="904875"/>
          </a:xfrm>
          <a:prstGeom prst="rect">
            <a:avLst/>
          </a:prstGeom>
          <a:noFill/>
          <a:ln w="9525">
            <a:noFill/>
            <a:miter lim="800000"/>
            <a:headEnd/>
            <a:tailEnd/>
          </a:ln>
        </p:spPr>
      </p:pic>
      <p:pic>
        <p:nvPicPr>
          <p:cNvPr id="12"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13"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sp>
        <p:nvSpPr>
          <p:cNvPr id="20" name="TextBox 19"/>
          <p:cNvSpPr txBox="1"/>
          <p:nvPr/>
        </p:nvSpPr>
        <p:spPr>
          <a:xfrm>
            <a:off x="2214546" y="1303033"/>
            <a:ext cx="6605926" cy="584775"/>
          </a:xfrm>
          <a:prstGeom prst="rect">
            <a:avLst/>
          </a:prstGeom>
          <a:noFill/>
        </p:spPr>
        <p:txBody>
          <a:bodyPr wrap="square" rtlCol="0">
            <a:spAutoFit/>
          </a:bodyPr>
          <a:lstStyle/>
          <a:p>
            <a:pPr algn="ctr"/>
            <a:r>
              <a:rPr lang="ru-RU" sz="3200" dirty="0" smtClean="0">
                <a:solidFill>
                  <a:srgbClr val="003399"/>
                </a:solidFill>
                <a:latin typeface="Times New Roman" pitchFamily="18" charset="0"/>
                <a:cs typeface="Times New Roman" pitchFamily="18" charset="0"/>
              </a:rPr>
              <a:t>Основные результаты ЕГЭ-2019</a:t>
            </a:r>
            <a:endParaRPr lang="ru-RU" sz="3200" dirty="0">
              <a:solidFill>
                <a:srgbClr val="003399"/>
              </a:solidFill>
              <a:latin typeface="Times New Roman" pitchFamily="18" charset="0"/>
              <a:cs typeface="Times New Roman" pitchFamily="18" charset="0"/>
            </a:endParaRPr>
          </a:p>
        </p:txBody>
      </p:sp>
      <p:sp>
        <p:nvSpPr>
          <p:cNvPr id="10" name="Номер слайда 9"/>
          <p:cNvSpPr>
            <a:spLocks noGrp="1"/>
          </p:cNvSpPr>
          <p:nvPr>
            <p:ph type="sldNum" sz="quarter" idx="12"/>
          </p:nvPr>
        </p:nvSpPr>
        <p:spPr/>
        <p:txBody>
          <a:bodyPr/>
          <a:lstStyle/>
          <a:p>
            <a:fld id="{725C68B6-61C2-468F-89AB-4B9F7531AA68}" type="slidenum">
              <a:rPr lang="ru-RU" smtClean="0">
                <a:solidFill>
                  <a:prstClr val="black">
                    <a:tint val="75000"/>
                  </a:prstClr>
                </a:solidFill>
              </a:rPr>
              <a:pPr/>
              <a:t>7</a:t>
            </a:fld>
            <a:endParaRPr lang="ru-RU">
              <a:solidFill>
                <a:prstClr val="black">
                  <a:tint val="75000"/>
                </a:prstClr>
              </a:solidFill>
            </a:endParaRPr>
          </a:p>
        </p:txBody>
      </p:sp>
      <p:graphicFrame>
        <p:nvGraphicFramePr>
          <p:cNvPr id="14" name="Таблица 13"/>
          <p:cNvGraphicFramePr>
            <a:graphicFrameLocks noGrp="1"/>
          </p:cNvGraphicFramePr>
          <p:nvPr>
            <p:extLst>
              <p:ext uri="{D42A27DB-BD31-4B8C-83A1-F6EECF244321}">
                <p14:modId xmlns:p14="http://schemas.microsoft.com/office/powerpoint/2010/main" val="1408646442"/>
              </p:ext>
            </p:extLst>
          </p:nvPr>
        </p:nvGraphicFramePr>
        <p:xfrm>
          <a:off x="395536" y="2186926"/>
          <a:ext cx="8424936" cy="4295346"/>
        </p:xfrm>
        <a:graphic>
          <a:graphicData uri="http://schemas.openxmlformats.org/drawingml/2006/table">
            <a:tbl>
              <a:tblPr/>
              <a:tblGrid>
                <a:gridCol w="4104456"/>
                <a:gridCol w="2160240"/>
                <a:gridCol w="2160240"/>
              </a:tblGrid>
              <a:tr h="244394">
                <a:tc rowSpan="2">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ctr"/>
                      <a:r>
                        <a:rPr lang="ru-RU" sz="1600" b="1" i="0" u="none" strike="noStrike" dirty="0">
                          <a:solidFill>
                            <a:srgbClr val="000000"/>
                          </a:solidFill>
                          <a:effectLst/>
                          <a:latin typeface="Times New Roman" pitchFamily="18" charset="0"/>
                          <a:cs typeface="Times New Roman" pitchFamily="18" charset="0"/>
                        </a:rPr>
                        <a:t>Предмет</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ctr"/>
                      <a:r>
                        <a:rPr lang="ru-RU" sz="1600" b="1" i="0" u="none" strike="noStrike" dirty="0">
                          <a:solidFill>
                            <a:srgbClr val="000000"/>
                          </a:solidFill>
                          <a:effectLst/>
                          <a:latin typeface="Times New Roman" pitchFamily="18" charset="0"/>
                          <a:cs typeface="Times New Roman" pitchFamily="18" charset="0"/>
                        </a:rPr>
                        <a:t>Тестовый балл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fontAlgn="ctr"/>
                      <a:endParaRPr lang="ru-RU"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4394">
                <a:tc vMerge="1">
                  <a:txBody>
                    <a:bodyPr/>
                    <a:lstStyle/>
                    <a:p>
                      <a:pPr algn="ctr" fontAlgn="ctr"/>
                      <a:endParaRPr lang="ru-RU" sz="10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b="1" dirty="0" smtClean="0">
                          <a:latin typeface="Times New Roman" pitchFamily="18" charset="0"/>
                          <a:cs typeface="Times New Roman" pitchFamily="18" charset="0"/>
                        </a:rPr>
                        <a:t>2018</a:t>
                      </a:r>
                      <a:endParaRPr lang="ru-RU" sz="1600" b="1" dirty="0">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ctr"/>
                      <a:r>
                        <a:rPr lang="ru-RU" sz="1600" b="1" i="0" u="none" strike="noStrike" dirty="0" smtClean="0">
                          <a:solidFill>
                            <a:srgbClr val="000000"/>
                          </a:solidFill>
                          <a:effectLst/>
                          <a:latin typeface="Times New Roman" pitchFamily="18" charset="0"/>
                          <a:cs typeface="Times New Roman" pitchFamily="18" charset="0"/>
                        </a:rPr>
                        <a:t>2019</a:t>
                      </a:r>
                      <a:endParaRPr lang="ru-RU" sz="1600" b="1" i="0" u="none" strike="noStrike" dirty="0">
                        <a:solidFill>
                          <a:srgbClr val="000000"/>
                        </a:solidFill>
                        <a:effectLst/>
                        <a:latin typeface="Times New Roman" pitchFamily="18" charset="0"/>
                        <a:cs typeface="Times New Roman"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a:solidFill>
                            <a:srgbClr val="000000"/>
                          </a:solidFill>
                          <a:effectLst/>
                          <a:latin typeface="Times New Roman" pitchFamily="18" charset="0"/>
                          <a:cs typeface="Times New Roman" pitchFamily="18" charset="0"/>
                        </a:rPr>
                        <a:t>Русский язык</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69,9</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dirty="0" smtClean="0">
                          <a:latin typeface="Times New Roman" pitchFamily="18" charset="0"/>
                          <a:cs typeface="Times New Roman" pitchFamily="18" charset="0"/>
                        </a:rPr>
                        <a:t>67,3</a:t>
                      </a:r>
                      <a:endParaRPr lang="ru-RU" sz="1600" dirty="0">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smtClean="0">
                          <a:solidFill>
                            <a:srgbClr val="000000"/>
                          </a:solidFill>
                          <a:effectLst/>
                          <a:latin typeface="Times New Roman" pitchFamily="18" charset="0"/>
                          <a:cs typeface="Times New Roman" pitchFamily="18" charset="0"/>
                        </a:rPr>
                        <a:t>Математика (базовая)</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4,6</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dirty="0" smtClean="0">
                          <a:latin typeface="Times New Roman" pitchFamily="18" charset="0"/>
                          <a:cs typeface="Times New Roman" pitchFamily="18" charset="0"/>
                        </a:rPr>
                        <a:t>4,3</a:t>
                      </a:r>
                      <a:endParaRPr lang="ru-RU" sz="1600" dirty="0">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smtClean="0">
                          <a:solidFill>
                            <a:srgbClr val="000000"/>
                          </a:solidFill>
                          <a:effectLst/>
                          <a:latin typeface="Times New Roman" pitchFamily="18" charset="0"/>
                          <a:cs typeface="Times New Roman" pitchFamily="18" charset="0"/>
                        </a:rPr>
                        <a:t>Математика (профильная)</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51,7</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b="1" dirty="0" smtClean="0">
                          <a:solidFill>
                            <a:srgbClr val="00B050"/>
                          </a:solidFill>
                          <a:latin typeface="Times New Roman" pitchFamily="18" charset="0"/>
                          <a:cs typeface="Times New Roman" pitchFamily="18" charset="0"/>
                        </a:rPr>
                        <a:t>52,0</a:t>
                      </a:r>
                      <a:endParaRPr lang="ru-RU" sz="1600" b="1" dirty="0">
                        <a:solidFill>
                          <a:srgbClr val="00B05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a:solidFill>
                            <a:srgbClr val="000000"/>
                          </a:solidFill>
                          <a:effectLst/>
                          <a:latin typeface="Times New Roman" pitchFamily="18" charset="0"/>
                          <a:cs typeface="Times New Roman" pitchFamily="18" charset="0"/>
                        </a:rPr>
                        <a:t>Химия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56,1</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dirty="0" smtClean="0">
                          <a:latin typeface="Times New Roman" pitchFamily="18" charset="0"/>
                          <a:cs typeface="Times New Roman" pitchFamily="18" charset="0"/>
                        </a:rPr>
                        <a:t>49,8</a:t>
                      </a:r>
                      <a:endParaRPr lang="ru-RU" sz="1600" dirty="0">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a:solidFill>
                            <a:srgbClr val="000000"/>
                          </a:solidFill>
                          <a:effectLst/>
                          <a:latin typeface="Times New Roman" pitchFamily="18" charset="0"/>
                          <a:cs typeface="Times New Roman" pitchFamily="18" charset="0"/>
                        </a:rPr>
                        <a:t>Информатика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63,0</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b="1" dirty="0" smtClean="0">
                          <a:solidFill>
                            <a:srgbClr val="00B050"/>
                          </a:solidFill>
                          <a:latin typeface="Times New Roman" pitchFamily="18" charset="0"/>
                          <a:cs typeface="Times New Roman" pitchFamily="18" charset="0"/>
                        </a:rPr>
                        <a:t>64,5</a:t>
                      </a:r>
                      <a:endParaRPr lang="ru-RU" sz="1600" b="1" dirty="0">
                        <a:solidFill>
                          <a:srgbClr val="00B05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a:solidFill>
                            <a:srgbClr val="000000"/>
                          </a:solidFill>
                          <a:effectLst/>
                          <a:latin typeface="Times New Roman" pitchFamily="18" charset="0"/>
                          <a:cs typeface="Times New Roman" pitchFamily="18" charset="0"/>
                        </a:rPr>
                        <a:t>Биология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57,4</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dirty="0" smtClean="0">
                          <a:latin typeface="Times New Roman" pitchFamily="18" charset="0"/>
                          <a:cs typeface="Times New Roman" pitchFamily="18" charset="0"/>
                        </a:rPr>
                        <a:t>53,9</a:t>
                      </a:r>
                      <a:endParaRPr lang="ru-RU" sz="1600" dirty="0">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a:solidFill>
                            <a:srgbClr val="000000"/>
                          </a:solidFill>
                          <a:effectLst/>
                          <a:latin typeface="Times New Roman" pitchFamily="18" charset="0"/>
                          <a:cs typeface="Times New Roman" pitchFamily="18" charset="0"/>
                        </a:rPr>
                        <a:t>История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56,0</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b="1" dirty="0" smtClean="0">
                          <a:solidFill>
                            <a:srgbClr val="00B050"/>
                          </a:solidFill>
                          <a:latin typeface="Times New Roman" pitchFamily="18" charset="0"/>
                          <a:cs typeface="Times New Roman" pitchFamily="18" charset="0"/>
                        </a:rPr>
                        <a:t>59,1</a:t>
                      </a:r>
                      <a:endParaRPr lang="ru-RU" sz="1600" b="1" dirty="0">
                        <a:solidFill>
                          <a:srgbClr val="00B05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a:solidFill>
                            <a:srgbClr val="000000"/>
                          </a:solidFill>
                          <a:effectLst/>
                          <a:latin typeface="Times New Roman" pitchFamily="18" charset="0"/>
                          <a:cs typeface="Times New Roman" pitchFamily="18" charset="0"/>
                        </a:rPr>
                        <a:t>География</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53,0</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b="1" dirty="0" smtClean="0">
                          <a:solidFill>
                            <a:srgbClr val="00B050"/>
                          </a:solidFill>
                          <a:latin typeface="Times New Roman" pitchFamily="18" charset="0"/>
                          <a:cs typeface="Times New Roman" pitchFamily="18" charset="0"/>
                        </a:rPr>
                        <a:t>73,3</a:t>
                      </a:r>
                      <a:endParaRPr lang="ru-RU" sz="1600" b="1" dirty="0">
                        <a:solidFill>
                          <a:srgbClr val="00B05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marL="0" marR="0" indent="0" algn="l" defTabSz="914400" rtl="0" eaLnBrk="1" fontAlgn="b"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effectLst/>
                          <a:latin typeface="Times New Roman" pitchFamily="18" charset="0"/>
                          <a:cs typeface="Times New Roman" pitchFamily="18" charset="0"/>
                        </a:rPr>
                        <a:t>Физика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52,9</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dirty="0" smtClean="0">
                          <a:latin typeface="Times New Roman" pitchFamily="18" charset="0"/>
                          <a:cs typeface="Times New Roman" pitchFamily="18" charset="0"/>
                        </a:rPr>
                        <a:t>47,9</a:t>
                      </a:r>
                      <a:endParaRPr lang="ru-RU" sz="1600" dirty="0">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smtClean="0">
                          <a:solidFill>
                            <a:srgbClr val="000000"/>
                          </a:solidFill>
                          <a:effectLst/>
                          <a:latin typeface="Times New Roman" pitchFamily="18" charset="0"/>
                          <a:cs typeface="Times New Roman" pitchFamily="18" charset="0"/>
                        </a:rPr>
                        <a:t>Английский язык/Немецкий язык</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64,5/</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b="1" dirty="0" smtClean="0">
                          <a:solidFill>
                            <a:srgbClr val="00B050"/>
                          </a:solidFill>
                          <a:latin typeface="Times New Roman" pitchFamily="18" charset="0"/>
                          <a:cs typeface="Times New Roman" pitchFamily="18" charset="0"/>
                        </a:rPr>
                        <a:t>76/46</a:t>
                      </a:r>
                      <a:endParaRPr lang="ru-RU" sz="1600" b="1" dirty="0">
                        <a:solidFill>
                          <a:srgbClr val="00B05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a:solidFill>
                            <a:srgbClr val="000000"/>
                          </a:solidFill>
                          <a:effectLst/>
                          <a:latin typeface="Times New Roman" pitchFamily="18" charset="0"/>
                          <a:cs typeface="Times New Roman" pitchFamily="18" charset="0"/>
                        </a:rPr>
                        <a:t>Обществознание</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0" i="0" u="none" strike="noStrike" dirty="0" smtClean="0">
                          <a:solidFill>
                            <a:srgbClr val="000000"/>
                          </a:solidFill>
                          <a:effectLst/>
                          <a:latin typeface="Times New Roman" pitchFamily="18" charset="0"/>
                          <a:cs typeface="Times New Roman" pitchFamily="18" charset="0"/>
                        </a:rPr>
                        <a:t>57,6</a:t>
                      </a:r>
                      <a:endParaRPr lang="ru-RU" sz="1600" b="0" i="0" u="none" strike="noStrike" dirty="0">
                        <a:solidFill>
                          <a:srgbClr val="00000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a:r>
                        <a:rPr lang="ru-RU" sz="1600" b="1" dirty="0" smtClean="0">
                          <a:solidFill>
                            <a:srgbClr val="00B050"/>
                          </a:solidFill>
                          <a:latin typeface="Times New Roman" pitchFamily="18" charset="0"/>
                          <a:cs typeface="Times New Roman" pitchFamily="18" charset="0"/>
                        </a:rPr>
                        <a:t>60,6</a:t>
                      </a:r>
                      <a:endParaRPr lang="ru-RU" sz="1600" b="1" dirty="0">
                        <a:solidFill>
                          <a:srgbClr val="00B050"/>
                        </a:solidFill>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15718">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l" fontAlgn="b"/>
                      <a:r>
                        <a:rPr lang="ru-RU" sz="1600" b="0" i="0" u="none" strike="noStrike" dirty="0">
                          <a:solidFill>
                            <a:srgbClr val="000000"/>
                          </a:solidFill>
                          <a:effectLst/>
                          <a:latin typeface="Times New Roman" pitchFamily="18" charset="0"/>
                          <a:cs typeface="Times New Roman" pitchFamily="18" charset="0"/>
                        </a:rPr>
                        <a:t>Литература</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600" b="0" i="0" u="none" strike="noStrike" dirty="0" smtClean="0">
                          <a:solidFill>
                            <a:srgbClr val="000000"/>
                          </a:solidFill>
                          <a:effectLst/>
                          <a:latin typeface="Times New Roman" pitchFamily="18" charset="0"/>
                          <a:cs typeface="Times New Roman" pitchFamily="18" charset="0"/>
                        </a:rPr>
                        <a:t>61,9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Perpetua"/>
                        </a:defRPr>
                      </a:lvl1pPr>
                      <a:lvl2pPr marL="457200" algn="l" defTabSz="914400" rtl="0" eaLnBrk="1" latinLnBrk="0" hangingPunct="1">
                        <a:defRPr sz="1800" kern="1200">
                          <a:solidFill>
                            <a:schemeClr val="tx1"/>
                          </a:solidFill>
                          <a:latin typeface="Perpetua"/>
                        </a:defRPr>
                      </a:lvl2pPr>
                      <a:lvl3pPr marL="914400" algn="l" defTabSz="914400" rtl="0" eaLnBrk="1" latinLnBrk="0" hangingPunct="1">
                        <a:defRPr sz="1800" kern="1200">
                          <a:solidFill>
                            <a:schemeClr val="tx1"/>
                          </a:solidFill>
                          <a:latin typeface="Perpetua"/>
                        </a:defRPr>
                      </a:lvl3pPr>
                      <a:lvl4pPr marL="1371600" algn="l" defTabSz="914400" rtl="0" eaLnBrk="1" latinLnBrk="0" hangingPunct="1">
                        <a:defRPr sz="1800" kern="1200">
                          <a:solidFill>
                            <a:schemeClr val="tx1"/>
                          </a:solidFill>
                          <a:latin typeface="Perpetua"/>
                        </a:defRPr>
                      </a:lvl4pPr>
                      <a:lvl5pPr marL="1828800" algn="l" defTabSz="914400" rtl="0" eaLnBrk="1" latinLnBrk="0" hangingPunct="1">
                        <a:defRPr sz="1800" kern="1200">
                          <a:solidFill>
                            <a:schemeClr val="tx1"/>
                          </a:solidFill>
                          <a:latin typeface="Perpetua"/>
                        </a:defRPr>
                      </a:lvl5pPr>
                      <a:lvl6pPr marL="2286000" algn="l" defTabSz="914400" rtl="0" eaLnBrk="1" latinLnBrk="0" hangingPunct="1">
                        <a:defRPr sz="1800" kern="1200">
                          <a:solidFill>
                            <a:schemeClr val="tx1"/>
                          </a:solidFill>
                          <a:latin typeface="Perpetua"/>
                        </a:defRPr>
                      </a:lvl6pPr>
                      <a:lvl7pPr marL="2743200" algn="l" defTabSz="914400" rtl="0" eaLnBrk="1" latinLnBrk="0" hangingPunct="1">
                        <a:defRPr sz="1800" kern="1200">
                          <a:solidFill>
                            <a:schemeClr val="tx1"/>
                          </a:solidFill>
                          <a:latin typeface="Perpetua"/>
                        </a:defRPr>
                      </a:lvl7pPr>
                      <a:lvl8pPr marL="3200400" algn="l" defTabSz="914400" rtl="0" eaLnBrk="1" latinLnBrk="0" hangingPunct="1">
                        <a:defRPr sz="1800" kern="1200">
                          <a:solidFill>
                            <a:schemeClr val="tx1"/>
                          </a:solidFill>
                          <a:latin typeface="Perpetua"/>
                        </a:defRPr>
                      </a:lvl8pPr>
                      <a:lvl9pPr marL="3657600" algn="l" defTabSz="914400" rtl="0" eaLnBrk="1" latinLnBrk="0" hangingPunct="1">
                        <a:defRPr sz="1800" kern="1200">
                          <a:solidFill>
                            <a:schemeClr val="tx1"/>
                          </a:solidFill>
                          <a:latin typeface="Perpetua"/>
                        </a:defRPr>
                      </a:lvl9pPr>
                    </a:lstStyle>
                    <a:p>
                      <a:pPr algn="ctr" fontAlgn="b"/>
                      <a:r>
                        <a:rPr lang="ru-RU" sz="1600" b="1" i="0" u="none" strike="noStrike" dirty="0" smtClean="0">
                          <a:solidFill>
                            <a:srgbClr val="00B050"/>
                          </a:solidFill>
                          <a:effectLst/>
                          <a:latin typeface="Times New Roman" pitchFamily="18" charset="0"/>
                          <a:cs typeface="Times New Roman" pitchFamily="18" charset="0"/>
                        </a:rPr>
                        <a:t>62,6</a:t>
                      </a:r>
                      <a:endParaRPr lang="ru-RU" sz="1600" b="1" i="0" u="none" strike="noStrike" dirty="0">
                        <a:solidFill>
                          <a:srgbClr val="00B050"/>
                        </a:solidFill>
                        <a:effectLst/>
                        <a:latin typeface="Times New Roman" pitchFamily="18" charset="0"/>
                        <a:cs typeface="Times New Roman"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6780" y="188640"/>
            <a:ext cx="8757708" cy="909497"/>
          </a:xfrm>
        </p:spPr>
        <p:txBody>
          <a:bodyPr>
            <a:noAutofit/>
          </a:bodyPr>
          <a:lstStyle/>
          <a:p>
            <a:pPr algn="l"/>
            <a:r>
              <a:rPr lang="ru-RU" sz="2800" dirty="0" smtClean="0">
                <a:solidFill>
                  <a:srgbClr val="C00000"/>
                </a:solidFill>
                <a:latin typeface="+mn-lt"/>
              </a:rPr>
              <a:t/>
            </a:r>
            <a:br>
              <a:rPr lang="ru-RU" sz="2800" dirty="0" smtClean="0">
                <a:solidFill>
                  <a:srgbClr val="C00000"/>
                </a:solidFill>
                <a:latin typeface="+mn-lt"/>
              </a:rPr>
            </a:br>
            <a:r>
              <a:rPr lang="ru-RU" sz="2800" dirty="0" smtClean="0">
                <a:solidFill>
                  <a:srgbClr val="C00000"/>
                </a:solidFill>
                <a:latin typeface="+mn-lt"/>
              </a:rPr>
              <a:t/>
            </a:r>
            <a:br>
              <a:rPr lang="ru-RU" sz="2800" dirty="0" smtClean="0">
                <a:solidFill>
                  <a:srgbClr val="C00000"/>
                </a:solidFill>
                <a:latin typeface="+mn-lt"/>
              </a:rPr>
            </a:br>
            <a:r>
              <a:rPr lang="ru-RU" sz="2800" dirty="0" smtClean="0">
                <a:solidFill>
                  <a:srgbClr val="C00000"/>
                </a:solidFill>
                <a:latin typeface="+mn-lt"/>
              </a:rPr>
              <a:t/>
            </a:r>
            <a:br>
              <a:rPr lang="ru-RU" sz="2800" dirty="0" smtClean="0">
                <a:solidFill>
                  <a:srgbClr val="C00000"/>
                </a:solidFill>
                <a:latin typeface="+mn-lt"/>
              </a:rPr>
            </a:br>
            <a:r>
              <a:rPr lang="ru-RU" sz="2800" dirty="0" smtClean="0">
                <a:solidFill>
                  <a:srgbClr val="C00000"/>
                </a:solidFill>
                <a:latin typeface="+mn-lt"/>
              </a:rPr>
              <a:t>                      </a:t>
            </a:r>
            <a:br>
              <a:rPr lang="ru-RU" sz="2800" dirty="0" smtClean="0">
                <a:solidFill>
                  <a:srgbClr val="C00000"/>
                </a:solidFill>
                <a:latin typeface="+mn-lt"/>
              </a:rPr>
            </a:br>
            <a:r>
              <a:rPr lang="ru-RU" sz="2800" dirty="0" smtClean="0">
                <a:solidFill>
                  <a:srgbClr val="C00000"/>
                </a:solidFill>
                <a:latin typeface="+mn-lt"/>
              </a:rPr>
              <a:t/>
            </a:r>
            <a:br>
              <a:rPr lang="ru-RU" sz="2800" dirty="0" smtClean="0">
                <a:solidFill>
                  <a:srgbClr val="C00000"/>
                </a:solidFill>
                <a:latin typeface="+mn-lt"/>
              </a:rPr>
            </a:br>
            <a:r>
              <a:rPr lang="ru-RU" sz="2800" dirty="0" smtClean="0">
                <a:solidFill>
                  <a:srgbClr val="C00000"/>
                </a:solidFill>
                <a:latin typeface="+mn-lt"/>
              </a:rPr>
              <a:t/>
            </a:r>
            <a:br>
              <a:rPr lang="ru-RU" sz="2800" dirty="0" smtClean="0">
                <a:solidFill>
                  <a:srgbClr val="C00000"/>
                </a:solidFill>
                <a:latin typeface="+mn-lt"/>
              </a:rPr>
            </a:br>
            <a:r>
              <a:rPr lang="ru-RU" sz="2800" dirty="0" smtClean="0">
                <a:solidFill>
                  <a:srgbClr val="C00000"/>
                </a:solidFill>
                <a:latin typeface="+mn-lt"/>
              </a:rPr>
              <a:t>                       </a:t>
            </a:r>
            <a:r>
              <a:rPr lang="ru-RU" sz="2800" dirty="0" err="1" smtClean="0">
                <a:solidFill>
                  <a:srgbClr val="FF0000"/>
                </a:solidFill>
                <a:latin typeface="Times New Roman" pitchFamily="18" charset="0"/>
                <a:cs typeface="Times New Roman" pitchFamily="18" charset="0"/>
              </a:rPr>
              <a:t>Высокобалльники</a:t>
            </a:r>
            <a:r>
              <a:rPr lang="ru-RU" sz="2800" dirty="0" smtClean="0">
                <a:solidFill>
                  <a:srgbClr val="FF0000"/>
                </a:solidFill>
                <a:latin typeface="Times New Roman" pitchFamily="18" charset="0"/>
                <a:cs typeface="Times New Roman" pitchFamily="18" charset="0"/>
              </a:rPr>
              <a:t> (81 балл и выше)</a:t>
            </a:r>
            <a:endParaRPr lang="ru-RU" sz="2800" dirty="0">
              <a:solidFill>
                <a:srgbClr val="FF0000"/>
              </a:solidFill>
              <a:latin typeface="Times New Roman" pitchFamily="18" charset="0"/>
              <a:cs typeface="Times New Roman" pitchFamily="18" charset="0"/>
            </a:endParaRPr>
          </a:p>
        </p:txBody>
      </p:sp>
      <p:grpSp>
        <p:nvGrpSpPr>
          <p:cNvPr id="7" name="Группа 6"/>
          <p:cNvGrpSpPr/>
          <p:nvPr/>
        </p:nvGrpSpPr>
        <p:grpSpPr>
          <a:xfrm>
            <a:off x="367350" y="2348880"/>
            <a:ext cx="3854802" cy="1835471"/>
            <a:chOff x="371280" y="2348881"/>
            <a:chExt cx="2232000" cy="1389565"/>
          </a:xfrm>
        </p:grpSpPr>
        <p:sp>
          <p:nvSpPr>
            <p:cNvPr id="77" name="Полилиния 76"/>
            <p:cNvSpPr/>
            <p:nvPr/>
          </p:nvSpPr>
          <p:spPr>
            <a:xfrm>
              <a:off x="371280" y="2348881"/>
              <a:ext cx="2232000" cy="470841"/>
            </a:xfrm>
            <a:custGeom>
              <a:avLst/>
              <a:gdLst>
                <a:gd name="connsiteX0" fmla="*/ 0 w 1899626"/>
                <a:gd name="connsiteY0" fmla="*/ 0 h 489600"/>
                <a:gd name="connsiteX1" fmla="*/ 1899626 w 1899626"/>
                <a:gd name="connsiteY1" fmla="*/ 0 h 489600"/>
                <a:gd name="connsiteX2" fmla="*/ 1899626 w 1899626"/>
                <a:gd name="connsiteY2" fmla="*/ 489600 h 489600"/>
                <a:gd name="connsiteX3" fmla="*/ 0 w 1899626"/>
                <a:gd name="connsiteY3" fmla="*/ 489600 h 489600"/>
                <a:gd name="connsiteX4" fmla="*/ 0 w 1899626"/>
                <a:gd name="connsiteY4" fmla="*/ 0 h 48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626" h="489600">
                  <a:moveTo>
                    <a:pt x="0" y="0"/>
                  </a:moveTo>
                  <a:lnTo>
                    <a:pt x="1899626" y="0"/>
                  </a:lnTo>
                  <a:lnTo>
                    <a:pt x="1899626" y="489600"/>
                  </a:lnTo>
                  <a:lnTo>
                    <a:pt x="0" y="4896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algn="ctr" defTabSz="755650">
                <a:lnSpc>
                  <a:spcPct val="90000"/>
                </a:lnSpc>
                <a:spcBef>
                  <a:spcPct val="0"/>
                </a:spcBef>
                <a:spcAft>
                  <a:spcPct val="35000"/>
                </a:spcAft>
              </a:pPr>
              <a:endParaRPr lang="ru-RU" sz="1600" b="1" dirty="0" smtClean="0">
                <a:solidFill>
                  <a:schemeClr val="tx1"/>
                </a:solidFill>
              </a:endParaRPr>
            </a:p>
            <a:p>
              <a:pPr algn="ctr" defTabSz="755650">
                <a:lnSpc>
                  <a:spcPct val="90000"/>
                </a:lnSpc>
                <a:spcBef>
                  <a:spcPct val="0"/>
                </a:spcBef>
                <a:spcAft>
                  <a:spcPct val="35000"/>
                </a:spcAft>
              </a:pPr>
              <a:r>
                <a:rPr lang="ru-RU" sz="2000" b="1" dirty="0">
                  <a:solidFill>
                    <a:schemeClr val="tx1"/>
                  </a:solidFill>
                  <a:latin typeface="Times New Roman" pitchFamily="18" charset="0"/>
                  <a:cs typeface="Times New Roman" pitchFamily="18" charset="0"/>
                </a:rPr>
                <a:t>Г</a:t>
              </a:r>
              <a:r>
                <a:rPr lang="ru-RU" sz="2000" b="1" dirty="0" smtClean="0">
                  <a:solidFill>
                    <a:schemeClr val="tx1"/>
                  </a:solidFill>
                  <a:latin typeface="Times New Roman" pitchFamily="18" charset="0"/>
                  <a:cs typeface="Times New Roman" pitchFamily="18" charset="0"/>
                </a:rPr>
                <a:t>еография</a:t>
              </a:r>
            </a:p>
            <a:p>
              <a:pPr lvl="0" algn="ctr" defTabSz="755650" rtl="0">
                <a:lnSpc>
                  <a:spcPct val="90000"/>
                </a:lnSpc>
                <a:spcBef>
                  <a:spcPct val="0"/>
                </a:spcBef>
                <a:spcAft>
                  <a:spcPct val="35000"/>
                </a:spcAft>
              </a:pPr>
              <a:r>
                <a:rPr lang="ru-RU" sz="1600" b="1" kern="1200" dirty="0" err="1" smtClean="0">
                  <a:solidFill>
                    <a:schemeClr val="tx1"/>
                  </a:solidFill>
                </a:rPr>
                <a:t>ге</a:t>
              </a:r>
              <a:endParaRPr lang="ru-RU" sz="1600" b="1" kern="1200" dirty="0">
                <a:solidFill>
                  <a:schemeClr val="tx1"/>
                </a:solidFill>
              </a:endParaRPr>
            </a:p>
          </p:txBody>
        </p:sp>
        <p:sp>
          <p:nvSpPr>
            <p:cNvPr id="78" name="Полилиния 77"/>
            <p:cNvSpPr/>
            <p:nvPr/>
          </p:nvSpPr>
          <p:spPr>
            <a:xfrm>
              <a:off x="371280" y="2819721"/>
              <a:ext cx="2232000" cy="918725"/>
            </a:xfrm>
            <a:custGeom>
              <a:avLst/>
              <a:gdLst>
                <a:gd name="connsiteX0" fmla="*/ 0 w 1899626"/>
                <a:gd name="connsiteY0" fmla="*/ 0 h 1729977"/>
                <a:gd name="connsiteX1" fmla="*/ 1899626 w 1899626"/>
                <a:gd name="connsiteY1" fmla="*/ 0 h 1729977"/>
                <a:gd name="connsiteX2" fmla="*/ 1899626 w 1899626"/>
                <a:gd name="connsiteY2" fmla="*/ 1729977 h 1729977"/>
                <a:gd name="connsiteX3" fmla="*/ 0 w 1899626"/>
                <a:gd name="connsiteY3" fmla="*/ 1729977 h 1729977"/>
                <a:gd name="connsiteX4" fmla="*/ 0 w 1899626"/>
                <a:gd name="connsiteY4" fmla="*/ 0 h 1729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626" h="1729977">
                  <a:moveTo>
                    <a:pt x="0" y="0"/>
                  </a:moveTo>
                  <a:lnTo>
                    <a:pt x="1899626" y="0"/>
                  </a:lnTo>
                  <a:lnTo>
                    <a:pt x="1899626" y="1729977"/>
                  </a:lnTo>
                  <a:lnTo>
                    <a:pt x="0" y="1729977"/>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7800" lvl="1" indent="-177800" algn="ctr" defTabSz="711200">
                <a:lnSpc>
                  <a:spcPct val="90000"/>
                </a:lnSpc>
                <a:spcBef>
                  <a:spcPct val="0"/>
                </a:spcBef>
                <a:spcAft>
                  <a:spcPct val="15000"/>
                </a:spcAft>
              </a:pPr>
              <a:r>
                <a:rPr lang="ru-RU" sz="2000" b="1" dirty="0" smtClean="0">
                  <a:latin typeface="Times New Roman" pitchFamily="18" charset="0"/>
                  <a:cs typeface="Times New Roman" pitchFamily="18" charset="0"/>
                </a:rPr>
                <a:t>Рождественская СОШ,</a:t>
              </a:r>
            </a:p>
            <a:p>
              <a:pPr marL="177800" lvl="1" indent="-177800" algn="ctr" defTabSz="711200">
                <a:lnSpc>
                  <a:spcPct val="90000"/>
                </a:lnSpc>
                <a:spcBef>
                  <a:spcPct val="0"/>
                </a:spcBef>
                <a:spcAft>
                  <a:spcPct val="15000"/>
                </a:spcAft>
              </a:pPr>
              <a:r>
                <a:rPr lang="ru-RU" sz="2000" b="1" dirty="0" smtClean="0">
                  <a:latin typeface="Times New Roman" pitchFamily="18" charset="0"/>
                  <a:cs typeface="Times New Roman" pitchFamily="18" charset="0"/>
                </a:rPr>
                <a:t>  1 чел. (92 балла)</a:t>
              </a:r>
              <a:endParaRPr lang="ru-RU" sz="2000" b="1" kern="1200" dirty="0">
                <a:latin typeface="Times New Roman" pitchFamily="18" charset="0"/>
                <a:cs typeface="Times New Roman" pitchFamily="18" charset="0"/>
              </a:endParaRPr>
            </a:p>
          </p:txBody>
        </p:sp>
      </p:grpSp>
      <p:grpSp>
        <p:nvGrpSpPr>
          <p:cNvPr id="4" name="Группа 3"/>
          <p:cNvGrpSpPr/>
          <p:nvPr/>
        </p:nvGrpSpPr>
        <p:grpSpPr>
          <a:xfrm>
            <a:off x="4918545" y="4365104"/>
            <a:ext cx="3845932" cy="2232248"/>
            <a:chOff x="2603280" y="2921884"/>
            <a:chExt cx="1944000" cy="1377828"/>
          </a:xfrm>
        </p:grpSpPr>
        <p:sp>
          <p:nvSpPr>
            <p:cNvPr id="79" name="Полилиния 78"/>
            <p:cNvSpPr/>
            <p:nvPr/>
          </p:nvSpPr>
          <p:spPr>
            <a:xfrm>
              <a:off x="2603280" y="2921884"/>
              <a:ext cx="1944000" cy="468000"/>
            </a:xfrm>
            <a:custGeom>
              <a:avLst/>
              <a:gdLst>
                <a:gd name="connsiteX0" fmla="*/ 0 w 1899626"/>
                <a:gd name="connsiteY0" fmla="*/ 0 h 489600"/>
                <a:gd name="connsiteX1" fmla="*/ 1899626 w 1899626"/>
                <a:gd name="connsiteY1" fmla="*/ 0 h 489600"/>
                <a:gd name="connsiteX2" fmla="*/ 1899626 w 1899626"/>
                <a:gd name="connsiteY2" fmla="*/ 489600 h 489600"/>
                <a:gd name="connsiteX3" fmla="*/ 0 w 1899626"/>
                <a:gd name="connsiteY3" fmla="*/ 489600 h 489600"/>
                <a:gd name="connsiteX4" fmla="*/ 0 w 1899626"/>
                <a:gd name="connsiteY4" fmla="*/ 0 h 48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626" h="489600">
                  <a:moveTo>
                    <a:pt x="0" y="0"/>
                  </a:moveTo>
                  <a:lnTo>
                    <a:pt x="1899626" y="0"/>
                  </a:lnTo>
                  <a:lnTo>
                    <a:pt x="1899626" y="489600"/>
                  </a:lnTo>
                  <a:lnTo>
                    <a:pt x="0" y="4896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Обществознание</a:t>
              </a:r>
              <a:endParaRPr lang="ru-RU" sz="2000" b="1" kern="1200" dirty="0">
                <a:solidFill>
                  <a:schemeClr val="tx1"/>
                </a:solidFill>
                <a:latin typeface="Times New Roman" pitchFamily="18" charset="0"/>
                <a:cs typeface="Times New Roman" pitchFamily="18" charset="0"/>
              </a:endParaRPr>
            </a:p>
          </p:txBody>
        </p:sp>
        <p:sp>
          <p:nvSpPr>
            <p:cNvPr id="80" name="Полилиния 79"/>
            <p:cNvSpPr/>
            <p:nvPr/>
          </p:nvSpPr>
          <p:spPr>
            <a:xfrm>
              <a:off x="2603280" y="3380987"/>
              <a:ext cx="1944000" cy="918725"/>
            </a:xfrm>
            <a:custGeom>
              <a:avLst/>
              <a:gdLst>
                <a:gd name="connsiteX0" fmla="*/ 0 w 1899626"/>
                <a:gd name="connsiteY0" fmla="*/ 0 h 1729977"/>
                <a:gd name="connsiteX1" fmla="*/ 1899626 w 1899626"/>
                <a:gd name="connsiteY1" fmla="*/ 0 h 1729977"/>
                <a:gd name="connsiteX2" fmla="*/ 1899626 w 1899626"/>
                <a:gd name="connsiteY2" fmla="*/ 1729977 h 1729977"/>
                <a:gd name="connsiteX3" fmla="*/ 0 w 1899626"/>
                <a:gd name="connsiteY3" fmla="*/ 1729977 h 1729977"/>
                <a:gd name="connsiteX4" fmla="*/ 0 w 1899626"/>
                <a:gd name="connsiteY4" fmla="*/ 0 h 1729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626" h="1729977">
                  <a:moveTo>
                    <a:pt x="0" y="0"/>
                  </a:moveTo>
                  <a:lnTo>
                    <a:pt x="1899626" y="0"/>
                  </a:lnTo>
                  <a:lnTo>
                    <a:pt x="1899626" y="1729977"/>
                  </a:lnTo>
                  <a:lnTo>
                    <a:pt x="0" y="1729977"/>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20904" bIns="136017" numCol="1" spcCol="1270" anchor="t" anchorCtr="0">
              <a:noAutofit/>
            </a:bodyPr>
            <a:lstStyle/>
            <a:p>
              <a:pPr marL="177800" lvl="1" indent="-177800" algn="ctr" defTabSz="755650">
                <a:lnSpc>
                  <a:spcPct val="90000"/>
                </a:lnSpc>
                <a:spcBef>
                  <a:spcPct val="0"/>
                </a:spcBef>
                <a:spcAft>
                  <a:spcPct val="15000"/>
                </a:spcAft>
              </a:pPr>
              <a:r>
                <a:rPr lang="ru-RU" sz="2000" b="1" dirty="0" err="1">
                  <a:solidFill>
                    <a:prstClr val="black">
                      <a:hueOff val="0"/>
                      <a:satOff val="0"/>
                      <a:lumOff val="0"/>
                      <a:alphaOff val="0"/>
                    </a:prstClr>
                  </a:solidFill>
                  <a:latin typeface="Times New Roman" pitchFamily="18" charset="0"/>
                  <a:cs typeface="Times New Roman" pitchFamily="18" charset="0"/>
                </a:rPr>
                <a:t>Карагайская</a:t>
              </a:r>
              <a:r>
                <a:rPr lang="ru-RU" sz="2000" b="1" dirty="0">
                  <a:solidFill>
                    <a:prstClr val="black">
                      <a:hueOff val="0"/>
                      <a:satOff val="0"/>
                      <a:lumOff val="0"/>
                      <a:alphaOff val="0"/>
                    </a:prstClr>
                  </a:solidFill>
                  <a:latin typeface="Times New Roman" pitchFamily="18" charset="0"/>
                  <a:cs typeface="Times New Roman" pitchFamily="18" charset="0"/>
                </a:rPr>
                <a:t> СОШ № 1,</a:t>
              </a:r>
            </a:p>
            <a:p>
              <a:pPr marL="177800" lvl="1" indent="-177800" algn="ctr" defTabSz="755650">
                <a:lnSpc>
                  <a:spcPct val="90000"/>
                </a:lnSpc>
                <a:spcBef>
                  <a:spcPct val="0"/>
                </a:spcBef>
                <a:spcAft>
                  <a:spcPct val="15000"/>
                </a:spcAft>
              </a:pPr>
              <a:r>
                <a:rPr lang="ru-RU" sz="2000" b="1" dirty="0">
                  <a:solidFill>
                    <a:prstClr val="black">
                      <a:hueOff val="0"/>
                      <a:satOff val="0"/>
                      <a:lumOff val="0"/>
                      <a:alphaOff val="0"/>
                    </a:prstClr>
                  </a:solidFill>
                  <a:latin typeface="Times New Roman" pitchFamily="18" charset="0"/>
                  <a:cs typeface="Times New Roman" pitchFamily="18" charset="0"/>
                </a:rPr>
                <a:t> </a:t>
              </a:r>
              <a:r>
                <a:rPr lang="ru-RU" sz="2000" b="1" dirty="0" smtClean="0">
                  <a:solidFill>
                    <a:prstClr val="black">
                      <a:hueOff val="0"/>
                      <a:satOff val="0"/>
                      <a:lumOff val="0"/>
                      <a:alphaOff val="0"/>
                    </a:prstClr>
                  </a:solidFill>
                  <a:latin typeface="Times New Roman" pitchFamily="18" charset="0"/>
                  <a:cs typeface="Times New Roman" pitchFamily="18" charset="0"/>
                </a:rPr>
                <a:t>2 </a:t>
              </a:r>
              <a:r>
                <a:rPr lang="ru-RU" sz="2000" b="1" dirty="0">
                  <a:solidFill>
                    <a:prstClr val="black">
                      <a:hueOff val="0"/>
                      <a:satOff val="0"/>
                      <a:lumOff val="0"/>
                      <a:alphaOff val="0"/>
                    </a:prstClr>
                  </a:solidFill>
                  <a:latin typeface="Times New Roman" pitchFamily="18" charset="0"/>
                  <a:cs typeface="Times New Roman" pitchFamily="18" charset="0"/>
                </a:rPr>
                <a:t>чел. (</a:t>
              </a:r>
              <a:r>
                <a:rPr lang="ru-RU" sz="2000" b="1" dirty="0" smtClean="0">
                  <a:solidFill>
                    <a:prstClr val="black">
                      <a:hueOff val="0"/>
                      <a:satOff val="0"/>
                      <a:lumOff val="0"/>
                      <a:alphaOff val="0"/>
                    </a:prstClr>
                  </a:solidFill>
                  <a:latin typeface="Times New Roman" pitchFamily="18" charset="0"/>
                  <a:cs typeface="Times New Roman" pitchFamily="18" charset="0"/>
                </a:rPr>
                <a:t>81 балл)</a:t>
              </a:r>
              <a:endParaRPr lang="ru-RU" sz="2000" b="1" dirty="0">
                <a:solidFill>
                  <a:prstClr val="black">
                    <a:hueOff val="0"/>
                    <a:satOff val="0"/>
                    <a:lumOff val="0"/>
                    <a:alphaOff val="0"/>
                  </a:prstClr>
                </a:solidFill>
                <a:latin typeface="Times New Roman" pitchFamily="18" charset="0"/>
                <a:cs typeface="Times New Roman" pitchFamily="18" charset="0"/>
              </a:endParaRPr>
            </a:p>
            <a:p>
              <a:pPr marL="177800" lvl="1" indent="-177800" algn="ctr" defTabSz="755650">
                <a:lnSpc>
                  <a:spcPct val="90000"/>
                </a:lnSpc>
                <a:spcBef>
                  <a:spcPct val="0"/>
                </a:spcBef>
                <a:spcAft>
                  <a:spcPct val="15000"/>
                </a:spcAft>
              </a:pPr>
              <a:r>
                <a:rPr lang="ru-RU" sz="2000" b="1" dirty="0">
                  <a:solidFill>
                    <a:prstClr val="black">
                      <a:hueOff val="0"/>
                      <a:satOff val="0"/>
                      <a:lumOff val="0"/>
                      <a:alphaOff val="0"/>
                    </a:prstClr>
                  </a:solidFill>
                  <a:latin typeface="Times New Roman" pitchFamily="18" charset="0"/>
                  <a:cs typeface="Times New Roman" pitchFamily="18" charset="0"/>
                </a:rPr>
                <a:t>Менделеевская СОШ,</a:t>
              </a:r>
            </a:p>
            <a:p>
              <a:pPr marL="177800" lvl="1" indent="-177800" algn="ctr" defTabSz="755650">
                <a:lnSpc>
                  <a:spcPct val="90000"/>
                </a:lnSpc>
                <a:spcBef>
                  <a:spcPct val="0"/>
                </a:spcBef>
                <a:spcAft>
                  <a:spcPct val="15000"/>
                </a:spcAft>
              </a:pPr>
              <a:r>
                <a:rPr lang="ru-RU" sz="2000" b="1" dirty="0">
                  <a:solidFill>
                    <a:prstClr val="black">
                      <a:hueOff val="0"/>
                      <a:satOff val="0"/>
                      <a:lumOff val="0"/>
                      <a:alphaOff val="0"/>
                    </a:prstClr>
                  </a:solidFill>
                  <a:latin typeface="Times New Roman" pitchFamily="18" charset="0"/>
                  <a:cs typeface="Times New Roman" pitchFamily="18" charset="0"/>
                </a:rPr>
                <a:t> 1 чел. (</a:t>
              </a:r>
              <a:r>
                <a:rPr lang="ru-RU" sz="2000" b="1" dirty="0" smtClean="0">
                  <a:solidFill>
                    <a:prstClr val="black">
                      <a:hueOff val="0"/>
                      <a:satOff val="0"/>
                      <a:lumOff val="0"/>
                      <a:alphaOff val="0"/>
                    </a:prstClr>
                  </a:solidFill>
                  <a:latin typeface="Times New Roman" pitchFamily="18" charset="0"/>
                  <a:cs typeface="Times New Roman" pitchFamily="18" charset="0"/>
                </a:rPr>
                <a:t>81 балл)</a:t>
              </a:r>
              <a:endParaRPr lang="ru-RU" sz="2000" b="1" dirty="0">
                <a:solidFill>
                  <a:prstClr val="black">
                    <a:hueOff val="0"/>
                    <a:satOff val="0"/>
                    <a:lumOff val="0"/>
                    <a:alphaOff val="0"/>
                  </a:prstClr>
                </a:solidFill>
                <a:latin typeface="Times New Roman" pitchFamily="18" charset="0"/>
                <a:cs typeface="Times New Roman" pitchFamily="18" charset="0"/>
              </a:endParaRPr>
            </a:p>
          </p:txBody>
        </p:sp>
      </p:grpSp>
      <p:grpSp>
        <p:nvGrpSpPr>
          <p:cNvPr id="6" name="Группа 5"/>
          <p:cNvGrpSpPr/>
          <p:nvPr/>
        </p:nvGrpSpPr>
        <p:grpSpPr>
          <a:xfrm>
            <a:off x="4932040" y="2348880"/>
            <a:ext cx="3818942" cy="1826329"/>
            <a:chOff x="4743336" y="2900692"/>
            <a:chExt cx="1944000" cy="1383448"/>
          </a:xfrm>
        </p:grpSpPr>
        <p:sp>
          <p:nvSpPr>
            <p:cNvPr id="81" name="Полилиния 80"/>
            <p:cNvSpPr/>
            <p:nvPr/>
          </p:nvSpPr>
          <p:spPr>
            <a:xfrm>
              <a:off x="4743336" y="2900692"/>
              <a:ext cx="1944000" cy="468000"/>
            </a:xfrm>
            <a:custGeom>
              <a:avLst/>
              <a:gdLst>
                <a:gd name="connsiteX0" fmla="*/ 0 w 1899626"/>
                <a:gd name="connsiteY0" fmla="*/ 0 h 489600"/>
                <a:gd name="connsiteX1" fmla="*/ 1899626 w 1899626"/>
                <a:gd name="connsiteY1" fmla="*/ 0 h 489600"/>
                <a:gd name="connsiteX2" fmla="*/ 1899626 w 1899626"/>
                <a:gd name="connsiteY2" fmla="*/ 489600 h 489600"/>
                <a:gd name="connsiteX3" fmla="*/ 0 w 1899626"/>
                <a:gd name="connsiteY3" fmla="*/ 489600 h 489600"/>
                <a:gd name="connsiteX4" fmla="*/ 0 w 1899626"/>
                <a:gd name="connsiteY4" fmla="*/ 0 h 489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626" h="489600">
                  <a:moveTo>
                    <a:pt x="0" y="0"/>
                  </a:moveTo>
                  <a:lnTo>
                    <a:pt x="1899626" y="0"/>
                  </a:lnTo>
                  <a:lnTo>
                    <a:pt x="1899626" y="489600"/>
                  </a:lnTo>
                  <a:lnTo>
                    <a:pt x="0" y="4896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20904" tIns="69088" rIns="120904" bIns="69088" numCol="1" spcCol="1270" anchor="ctr" anchorCtr="0">
              <a:noAutofit/>
            </a:bodyPr>
            <a:lstStyle/>
            <a:p>
              <a:pPr lvl="0" algn="ctr" defTabSz="755650" rtl="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Информатика и ИКТ</a:t>
              </a:r>
              <a:endParaRPr lang="ru-RU" sz="2000" b="1" kern="1200" dirty="0">
                <a:solidFill>
                  <a:schemeClr val="tx1"/>
                </a:solidFill>
                <a:latin typeface="Times New Roman" pitchFamily="18" charset="0"/>
                <a:cs typeface="Times New Roman" pitchFamily="18" charset="0"/>
              </a:endParaRPr>
            </a:p>
          </p:txBody>
        </p:sp>
        <p:sp>
          <p:nvSpPr>
            <p:cNvPr id="82" name="Полилиния 81"/>
            <p:cNvSpPr/>
            <p:nvPr/>
          </p:nvSpPr>
          <p:spPr>
            <a:xfrm>
              <a:off x="4743336" y="3365415"/>
              <a:ext cx="1944000" cy="918725"/>
            </a:xfrm>
            <a:custGeom>
              <a:avLst/>
              <a:gdLst>
                <a:gd name="connsiteX0" fmla="*/ 0 w 1899626"/>
                <a:gd name="connsiteY0" fmla="*/ 0 h 1729977"/>
                <a:gd name="connsiteX1" fmla="*/ 1899626 w 1899626"/>
                <a:gd name="connsiteY1" fmla="*/ 0 h 1729977"/>
                <a:gd name="connsiteX2" fmla="*/ 1899626 w 1899626"/>
                <a:gd name="connsiteY2" fmla="*/ 1729977 h 1729977"/>
                <a:gd name="connsiteX3" fmla="*/ 0 w 1899626"/>
                <a:gd name="connsiteY3" fmla="*/ 1729977 h 1729977"/>
                <a:gd name="connsiteX4" fmla="*/ 0 w 1899626"/>
                <a:gd name="connsiteY4" fmla="*/ 0 h 17299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9626" h="1729977">
                  <a:moveTo>
                    <a:pt x="0" y="0"/>
                  </a:moveTo>
                  <a:lnTo>
                    <a:pt x="1899626" y="0"/>
                  </a:lnTo>
                  <a:lnTo>
                    <a:pt x="1899626" y="1729977"/>
                  </a:lnTo>
                  <a:lnTo>
                    <a:pt x="0" y="1729977"/>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90678" tIns="90678" rIns="108000" bIns="136017" numCol="1" spcCol="1270" anchor="t" anchorCtr="0">
              <a:noAutofit/>
            </a:bodyPr>
            <a:lstStyle/>
            <a:p>
              <a:pPr marL="177800" lvl="1" indent="-177800" algn="ctr" defTabSz="755650" rtl="0">
                <a:lnSpc>
                  <a:spcPct val="90000"/>
                </a:lnSpc>
                <a:spcBef>
                  <a:spcPct val="0"/>
                </a:spcBef>
                <a:spcAft>
                  <a:spcPct val="15000"/>
                </a:spcAft>
              </a:pPr>
              <a:r>
                <a:rPr lang="ru-RU" sz="2000" b="1" kern="1200" dirty="0" smtClean="0">
                  <a:latin typeface="Times New Roman" pitchFamily="18" charset="0"/>
                  <a:cs typeface="Times New Roman" pitchFamily="18" charset="0"/>
                </a:rPr>
                <a:t>Менделеевская СОШ, </a:t>
              </a:r>
            </a:p>
            <a:p>
              <a:pPr marL="177800" lvl="1" indent="-177800" algn="ctr" defTabSz="755650" rtl="0">
                <a:lnSpc>
                  <a:spcPct val="90000"/>
                </a:lnSpc>
                <a:spcBef>
                  <a:spcPct val="0"/>
                </a:spcBef>
                <a:spcAft>
                  <a:spcPct val="15000"/>
                </a:spcAft>
              </a:pPr>
              <a:r>
                <a:rPr lang="ru-RU" sz="2000" b="1" kern="1200" dirty="0" smtClean="0">
                  <a:latin typeface="Times New Roman" pitchFamily="18" charset="0"/>
                  <a:cs typeface="Times New Roman" pitchFamily="18" charset="0"/>
                </a:rPr>
                <a:t>1 чел. (83 балла)</a:t>
              </a:r>
              <a:endParaRPr lang="ru-RU" sz="2000" b="1" kern="1200" dirty="0">
                <a:latin typeface="Times New Roman" pitchFamily="18" charset="0"/>
                <a:cs typeface="Times New Roman" pitchFamily="18" charset="0"/>
              </a:endParaRPr>
            </a:p>
          </p:txBody>
        </p:sp>
      </p:grpSp>
      <p:grpSp>
        <p:nvGrpSpPr>
          <p:cNvPr id="5" name="Группа 4"/>
          <p:cNvGrpSpPr/>
          <p:nvPr/>
        </p:nvGrpSpPr>
        <p:grpSpPr>
          <a:xfrm>
            <a:off x="376220" y="4365104"/>
            <a:ext cx="3845932" cy="2232248"/>
            <a:chOff x="3286116" y="5200201"/>
            <a:chExt cx="2071702" cy="1452223"/>
          </a:xfrm>
        </p:grpSpPr>
        <p:sp>
          <p:nvSpPr>
            <p:cNvPr id="88" name="Полилиния 87"/>
            <p:cNvSpPr/>
            <p:nvPr/>
          </p:nvSpPr>
          <p:spPr>
            <a:xfrm>
              <a:off x="3286116" y="5200201"/>
              <a:ext cx="2071702" cy="468000"/>
            </a:xfrm>
            <a:custGeom>
              <a:avLst/>
              <a:gdLst>
                <a:gd name="connsiteX0" fmla="*/ 0 w 1908774"/>
                <a:gd name="connsiteY0" fmla="*/ 0 h 460800"/>
                <a:gd name="connsiteX1" fmla="*/ 1908774 w 1908774"/>
                <a:gd name="connsiteY1" fmla="*/ 0 h 460800"/>
                <a:gd name="connsiteX2" fmla="*/ 1908774 w 1908774"/>
                <a:gd name="connsiteY2" fmla="*/ 460800 h 460800"/>
                <a:gd name="connsiteX3" fmla="*/ 0 w 1908774"/>
                <a:gd name="connsiteY3" fmla="*/ 460800 h 460800"/>
                <a:gd name="connsiteX4" fmla="*/ 0 w 1908774"/>
                <a:gd name="connsiteY4" fmla="*/ 0 h 460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460800">
                  <a:moveTo>
                    <a:pt x="0" y="0"/>
                  </a:moveTo>
                  <a:lnTo>
                    <a:pt x="1908774" y="0"/>
                  </a:lnTo>
                  <a:lnTo>
                    <a:pt x="1908774" y="460800"/>
                  </a:lnTo>
                  <a:lnTo>
                    <a:pt x="0" y="460800"/>
                  </a:lnTo>
                  <a:lnTo>
                    <a:pt x="0" y="0"/>
                  </a:lnTo>
                  <a:close/>
                </a:path>
              </a:pathLst>
            </a:custGeom>
            <a:solidFill>
              <a:schemeClr val="accent1">
                <a:lumMod val="20000"/>
                <a:lumOff val="80000"/>
              </a:schemeClr>
            </a:solidFill>
            <a:ln w="3175">
              <a:solidFill>
                <a:schemeClr val="bg1">
                  <a:lumMod val="65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ru-RU" sz="2000" b="1" kern="1200" dirty="0" smtClean="0">
                  <a:solidFill>
                    <a:schemeClr val="tx1"/>
                  </a:solidFill>
                  <a:latin typeface="Times New Roman" pitchFamily="18" charset="0"/>
                  <a:cs typeface="Times New Roman" pitchFamily="18" charset="0"/>
                </a:rPr>
                <a:t>История</a:t>
              </a:r>
              <a:endParaRPr lang="ru-RU" sz="2000" b="1" kern="1200" dirty="0">
                <a:solidFill>
                  <a:schemeClr val="tx1"/>
                </a:solidFill>
                <a:latin typeface="Times New Roman" pitchFamily="18" charset="0"/>
                <a:cs typeface="Times New Roman" pitchFamily="18" charset="0"/>
              </a:endParaRPr>
            </a:p>
          </p:txBody>
        </p:sp>
        <p:sp>
          <p:nvSpPr>
            <p:cNvPr id="89" name="Полилиния 88"/>
            <p:cNvSpPr/>
            <p:nvPr/>
          </p:nvSpPr>
          <p:spPr>
            <a:xfrm>
              <a:off x="3286116" y="5668201"/>
              <a:ext cx="2071702" cy="984223"/>
            </a:xfrm>
            <a:custGeom>
              <a:avLst/>
              <a:gdLst>
                <a:gd name="connsiteX0" fmla="*/ 0 w 1908774"/>
                <a:gd name="connsiteY0" fmla="*/ 0 h 1630530"/>
                <a:gd name="connsiteX1" fmla="*/ 1908774 w 1908774"/>
                <a:gd name="connsiteY1" fmla="*/ 0 h 1630530"/>
                <a:gd name="connsiteX2" fmla="*/ 1908774 w 1908774"/>
                <a:gd name="connsiteY2" fmla="*/ 1630530 h 1630530"/>
                <a:gd name="connsiteX3" fmla="*/ 0 w 1908774"/>
                <a:gd name="connsiteY3" fmla="*/ 1630530 h 1630530"/>
                <a:gd name="connsiteX4" fmla="*/ 0 w 1908774"/>
                <a:gd name="connsiteY4" fmla="*/ 0 h 16305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8774" h="1630530">
                  <a:moveTo>
                    <a:pt x="0" y="0"/>
                  </a:moveTo>
                  <a:lnTo>
                    <a:pt x="1908774" y="0"/>
                  </a:lnTo>
                  <a:lnTo>
                    <a:pt x="1908774" y="1630530"/>
                  </a:lnTo>
                  <a:lnTo>
                    <a:pt x="0" y="1630530"/>
                  </a:lnTo>
                  <a:lnTo>
                    <a:pt x="0" y="0"/>
                  </a:lnTo>
                  <a:close/>
                </a:path>
              </a:pathLst>
            </a:custGeom>
            <a:solidFill>
              <a:schemeClr val="bg1">
                <a:lumMod val="95000"/>
                <a:alpha val="90000"/>
              </a:schemeClr>
            </a:solidFill>
            <a:ln w="3175">
              <a:solidFill>
                <a:schemeClr val="bg1">
                  <a:lumMod val="65000"/>
                  <a:alpha val="90000"/>
                </a:schemeClr>
              </a:solid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5344" tIns="85344" rIns="72000" bIns="128016" numCol="1" spcCol="1270" anchor="t" anchorCtr="0">
              <a:noAutofit/>
            </a:bodyPr>
            <a:lstStyle/>
            <a:p>
              <a:pPr marL="177800" lvl="1" indent="-177800" algn="ctr" defTabSz="755650">
                <a:lnSpc>
                  <a:spcPct val="90000"/>
                </a:lnSpc>
                <a:spcBef>
                  <a:spcPct val="0"/>
                </a:spcBef>
                <a:spcAft>
                  <a:spcPct val="15000"/>
                </a:spcAft>
              </a:pPr>
              <a:r>
                <a:rPr lang="ru-RU" sz="2000" b="1" dirty="0" err="1" smtClean="0">
                  <a:latin typeface="Times New Roman" pitchFamily="18" charset="0"/>
                  <a:cs typeface="Times New Roman" pitchFamily="18" charset="0"/>
                </a:rPr>
                <a:t>Карагайская</a:t>
              </a:r>
              <a:r>
                <a:rPr lang="ru-RU" sz="2000" b="1" dirty="0" smtClean="0">
                  <a:latin typeface="Times New Roman" pitchFamily="18" charset="0"/>
                  <a:cs typeface="Times New Roman" pitchFamily="18" charset="0"/>
                </a:rPr>
                <a:t> СОШ № 1,</a:t>
              </a:r>
            </a:p>
            <a:p>
              <a:pPr marL="177800" lvl="1" indent="-177800" algn="ctr" defTabSz="755650">
                <a:lnSpc>
                  <a:spcPct val="90000"/>
                </a:lnSpc>
                <a:spcBef>
                  <a:spcPct val="0"/>
                </a:spcBef>
                <a:spcAft>
                  <a:spcPct val="15000"/>
                </a:spcAft>
              </a:pPr>
              <a:r>
                <a:rPr lang="ru-RU" sz="2000" b="1" dirty="0" smtClean="0">
                  <a:latin typeface="Times New Roman" pitchFamily="18" charset="0"/>
                  <a:cs typeface="Times New Roman" pitchFamily="18" charset="0"/>
                </a:rPr>
                <a:t> 1 чел. (89 баллов)</a:t>
              </a:r>
            </a:p>
            <a:p>
              <a:pPr marL="177800" lvl="1" indent="-177800" algn="ctr" defTabSz="755650">
                <a:lnSpc>
                  <a:spcPct val="90000"/>
                </a:lnSpc>
                <a:spcBef>
                  <a:spcPct val="0"/>
                </a:spcBef>
                <a:spcAft>
                  <a:spcPct val="15000"/>
                </a:spcAft>
              </a:pPr>
              <a:r>
                <a:rPr lang="ru-RU" sz="2000" b="1" dirty="0" smtClean="0">
                  <a:latin typeface="Times New Roman" pitchFamily="18" charset="0"/>
                  <a:cs typeface="Times New Roman" pitchFamily="18" charset="0"/>
                </a:rPr>
                <a:t>Менделеевская СОШ,</a:t>
              </a:r>
            </a:p>
            <a:p>
              <a:pPr marL="177800" lvl="1" indent="-177800" algn="ctr" defTabSz="755650">
                <a:lnSpc>
                  <a:spcPct val="90000"/>
                </a:lnSpc>
                <a:spcBef>
                  <a:spcPct val="0"/>
                </a:spcBef>
                <a:spcAft>
                  <a:spcPct val="15000"/>
                </a:spcAft>
              </a:pPr>
              <a:r>
                <a:rPr lang="ru-RU" sz="2000" b="1" dirty="0" smtClean="0">
                  <a:latin typeface="Times New Roman" pitchFamily="18" charset="0"/>
                  <a:cs typeface="Times New Roman" pitchFamily="18" charset="0"/>
                </a:rPr>
                <a:t> 1 чел. (84 балла)</a:t>
              </a:r>
              <a:endParaRPr lang="ru-RU" sz="2000" b="1" dirty="0">
                <a:latin typeface="Times New Roman" pitchFamily="18" charset="0"/>
                <a:cs typeface="Times New Roman" pitchFamily="18" charset="0"/>
              </a:endParaRPr>
            </a:p>
          </p:txBody>
        </p:sp>
      </p:grpSp>
      <p:sp>
        <p:nvSpPr>
          <p:cNvPr id="3" name="Номер слайда 2"/>
          <p:cNvSpPr>
            <a:spLocks noGrp="1"/>
          </p:cNvSpPr>
          <p:nvPr>
            <p:ph type="sldNum" sz="quarter" idx="12"/>
          </p:nvPr>
        </p:nvSpPr>
        <p:spPr/>
        <p:txBody>
          <a:bodyPr/>
          <a:lstStyle/>
          <a:p>
            <a:pPr>
              <a:defRPr/>
            </a:pPr>
            <a:fld id="{1190279F-62A3-47A9-BB75-59249051AF0A}" type="slidenum">
              <a:rPr lang="ru-RU" altLang="ru-RU" smtClean="0"/>
              <a:pPr>
                <a:defRPr/>
              </a:pPr>
              <a:t>8</a:t>
            </a:fld>
            <a:endParaRPr lang="ru-RU" altLang="ru-RU"/>
          </a:p>
        </p:txBody>
      </p:sp>
      <p:sp>
        <p:nvSpPr>
          <p:cNvPr id="28" name="Прямоугольник 27"/>
          <p:cNvSpPr/>
          <p:nvPr/>
        </p:nvSpPr>
        <p:spPr>
          <a:xfrm>
            <a:off x="1142976" y="214290"/>
            <a:ext cx="6786610" cy="646331"/>
          </a:xfrm>
          <a:prstGeom prst="rect">
            <a:avLst/>
          </a:prstGeom>
        </p:spPr>
        <p:txBody>
          <a:bodyPr wrap="square">
            <a:spAutoFit/>
          </a:bodyPr>
          <a:lstStyle/>
          <a:p>
            <a:pPr algn="ctr"/>
            <a:r>
              <a:rPr lang="ru-RU" dirty="0" smtClean="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endParaRPr lang="ru-RU" dirty="0">
              <a:solidFill>
                <a:srgbClr val="002060"/>
              </a:solidFill>
              <a:latin typeface="Times New Roman" pitchFamily="18" charset="0"/>
              <a:cs typeface="Times New Roman" pitchFamily="18" charset="0"/>
            </a:endParaRPr>
          </a:p>
        </p:txBody>
      </p:sp>
      <p:pic>
        <p:nvPicPr>
          <p:cNvPr id="29" name="Picture 5" descr="C:\Documents and Settings\Администратор\Рабочий стол\Доклад 2015\фото\Карагайский МР герб.gif"/>
          <p:cNvPicPr>
            <a:picLocks noChangeAspect="1" noChangeArrowheads="1"/>
          </p:cNvPicPr>
          <p:nvPr/>
        </p:nvPicPr>
        <p:blipFill>
          <a:blip r:embed="rId3" cstate="screen"/>
          <a:srcRect/>
          <a:stretch>
            <a:fillRect/>
          </a:stretch>
        </p:blipFill>
        <p:spPr bwMode="auto">
          <a:xfrm>
            <a:off x="247644" y="185733"/>
            <a:ext cx="550350" cy="906458"/>
          </a:xfrm>
          <a:prstGeom prst="rect">
            <a:avLst/>
          </a:prstGeom>
          <a:noFill/>
        </p:spPr>
      </p:pic>
      <p:pic>
        <p:nvPicPr>
          <p:cNvPr id="30" name="Рисунок 15" descr="148964_лого_Л (5).jpg"/>
          <p:cNvPicPr>
            <a:picLocks noChangeAspect="1"/>
          </p:cNvPicPr>
          <p:nvPr/>
        </p:nvPicPr>
        <p:blipFill>
          <a:blip r:embed="rId4" cstate="screen"/>
          <a:srcRect/>
          <a:stretch>
            <a:fillRect/>
          </a:stretch>
        </p:blipFill>
        <p:spPr bwMode="auto">
          <a:xfrm>
            <a:off x="8305800" y="185733"/>
            <a:ext cx="658813" cy="792163"/>
          </a:xfrm>
          <a:prstGeom prst="rect">
            <a:avLst/>
          </a:prstGeom>
          <a:noFill/>
          <a:ln w="9525">
            <a:noFill/>
            <a:miter lim="800000"/>
            <a:headEnd/>
            <a:tailEnd/>
          </a:ln>
        </p:spPr>
      </p:pic>
      <p:pic>
        <p:nvPicPr>
          <p:cNvPr id="31" name="Рисунок 30" descr="http://ege.edu.ru/common/upload/img/2018.png"/>
          <p:cNvPicPr/>
          <p:nvPr/>
        </p:nvPicPr>
        <p:blipFill>
          <a:blip r:embed="rId5" cstate="print"/>
          <a:srcRect/>
          <a:stretch>
            <a:fillRect/>
          </a:stretch>
        </p:blipFill>
        <p:spPr bwMode="auto">
          <a:xfrm>
            <a:off x="357158" y="1142985"/>
            <a:ext cx="1500198" cy="714379"/>
          </a:xfrm>
          <a:prstGeom prst="rect">
            <a:avLst/>
          </a:prstGeom>
          <a:noFill/>
          <a:ln w="9525">
            <a:noFill/>
            <a:miter lim="800000"/>
            <a:headEnd/>
            <a:tailEnd/>
          </a:ln>
        </p:spPr>
      </p:pic>
    </p:spTree>
    <p:extLst>
      <p:ext uri="{BB962C8B-B14F-4D97-AF65-F5344CB8AC3E}">
        <p14:creationId xmlns:p14="http://schemas.microsoft.com/office/powerpoint/2010/main" val="1839376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71600" y="332656"/>
            <a:ext cx="7056784" cy="646331"/>
          </a:xfrm>
          <a:prstGeom prst="rect">
            <a:avLst/>
          </a:prstGeom>
        </p:spPr>
        <p:txBody>
          <a:bodyPr wrap="square">
            <a:spAutoFit/>
          </a:bodyPr>
          <a:lstStyle/>
          <a:p>
            <a:pPr algn="ctr"/>
            <a:r>
              <a:rPr lang="ru-RU" dirty="0">
                <a:solidFill>
                  <a:srgbClr val="002060"/>
                </a:solidFill>
                <a:latin typeface="Times New Roman" pitchFamily="18" charset="0"/>
                <a:cs typeface="Times New Roman" pitchFamily="18" charset="0"/>
              </a:rPr>
              <a:t>МКУ «Управление образования администрации Карагайского муниципального района»</a:t>
            </a:r>
          </a:p>
        </p:txBody>
      </p:sp>
      <p:sp>
        <p:nvSpPr>
          <p:cNvPr id="5" name="Объект 1"/>
          <p:cNvSpPr txBox="1">
            <a:spLocks noGrp="1"/>
          </p:cNvSpPr>
          <p:nvPr>
            <p:ph idx="1"/>
          </p:nvPr>
        </p:nvSpPr>
        <p:spPr>
          <a:xfrm>
            <a:off x="0" y="1052736"/>
            <a:ext cx="8625136" cy="5805264"/>
          </a:xfrm>
          <a:prstGeom prst="rect">
            <a:avLst/>
          </a:prstGeom>
        </p:spPr>
        <p:txBody>
          <a:bodyPr vert="horz" lIns="91440" tIns="45720" rIns="91440" bIns="45720"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None/>
            </a:pPr>
            <a:r>
              <a:rPr lang="ru-RU" dirty="0" smtClean="0"/>
              <a:t> </a:t>
            </a:r>
          </a:p>
          <a:p>
            <a:pPr>
              <a:buNone/>
            </a:pPr>
            <a:endParaRPr kumimoji="0" lang="ru-RU" sz="2000" b="1" i="0" u="none" strike="noStrike" kern="1200" cap="none" spc="50" normalizeH="0" baseline="0" noProof="0" dirty="0" smtClean="0">
              <a:ln w="11430"/>
              <a:solidFill>
                <a:srgbClr val="002060"/>
              </a:solidFill>
              <a:effectLst>
                <a:outerShdw blurRad="76200" dist="50800" dir="5400000" algn="tl" rotWithShape="0">
                  <a:srgbClr val="000000">
                    <a:alpha val="65000"/>
                  </a:srgbClr>
                </a:outerShdw>
              </a:effectLst>
              <a:uLnTx/>
              <a:uFillTx/>
              <a:latin typeface="+mn-lt"/>
              <a:ea typeface="+mn-ea"/>
              <a:cs typeface="+mn-cs"/>
            </a:endParaRPr>
          </a:p>
        </p:txBody>
      </p:sp>
      <p:sp>
        <p:nvSpPr>
          <p:cNvPr id="13" name="Прямоугольник 12"/>
          <p:cNvSpPr/>
          <p:nvPr/>
        </p:nvSpPr>
        <p:spPr>
          <a:xfrm>
            <a:off x="522818" y="2071678"/>
            <a:ext cx="8331853" cy="3970318"/>
          </a:xfrm>
          <a:prstGeom prst="rect">
            <a:avLst/>
          </a:prstGeom>
        </p:spPr>
        <p:txBody>
          <a:bodyPr wrap="square">
            <a:spAutoFit/>
          </a:bodyPr>
          <a:lstStyle/>
          <a:p>
            <a:pPr algn="ctr"/>
            <a:r>
              <a:rPr lang="ru-RU" sz="2800" b="1" dirty="0">
                <a:solidFill>
                  <a:srgbClr val="003399"/>
                </a:solidFill>
                <a:latin typeface="Times New Roman" pitchFamily="18" charset="0"/>
                <a:cs typeface="Times New Roman" pitchFamily="18" charset="0"/>
              </a:rPr>
              <a:t>225 и выше баллов по трём </a:t>
            </a:r>
            <a:r>
              <a:rPr lang="ru-RU" sz="2800" b="1" dirty="0" smtClean="0">
                <a:solidFill>
                  <a:srgbClr val="003399"/>
                </a:solidFill>
                <a:latin typeface="Times New Roman" pitchFamily="18" charset="0"/>
                <a:cs typeface="Times New Roman" pitchFamily="18" charset="0"/>
              </a:rPr>
              <a:t>предметам</a:t>
            </a:r>
          </a:p>
          <a:p>
            <a:pPr algn="ctr"/>
            <a:endParaRPr lang="ru-RU" sz="800" b="1" dirty="0">
              <a:solidFill>
                <a:srgbClr val="003399"/>
              </a:solidFill>
              <a:latin typeface="Times New Roman" pitchFamily="18" charset="0"/>
              <a:cs typeface="Times New Roman" pitchFamily="18" charset="0"/>
            </a:endParaRPr>
          </a:p>
          <a:p>
            <a:r>
              <a:rPr lang="ru-RU" sz="2400" dirty="0" smtClean="0">
                <a:solidFill>
                  <a:prstClr val="black"/>
                </a:solidFill>
                <a:latin typeface="Times New Roman" pitchFamily="18" charset="0"/>
                <a:cs typeface="Times New Roman" pitchFamily="18" charset="0"/>
              </a:rPr>
              <a:t>Менделеевская </a:t>
            </a:r>
            <a:r>
              <a:rPr lang="ru-RU" sz="2400" dirty="0">
                <a:solidFill>
                  <a:prstClr val="black"/>
                </a:solidFill>
                <a:latin typeface="Times New Roman" pitchFamily="18" charset="0"/>
                <a:cs typeface="Times New Roman" pitchFamily="18" charset="0"/>
              </a:rPr>
              <a:t>СОШ     </a:t>
            </a:r>
            <a:r>
              <a:rPr lang="ru-RU" sz="2400" dirty="0" smtClean="0">
                <a:solidFill>
                  <a:prstClr val="black"/>
                </a:solidFill>
                <a:latin typeface="Times New Roman" pitchFamily="18" charset="0"/>
                <a:cs typeface="Times New Roman" pitchFamily="18" charset="0"/>
              </a:rPr>
              <a:t>    </a:t>
            </a:r>
            <a:r>
              <a:rPr lang="ru-RU" sz="2400" dirty="0" err="1" smtClean="0">
                <a:solidFill>
                  <a:prstClr val="black"/>
                </a:solidFill>
                <a:latin typeface="Times New Roman" pitchFamily="18" charset="0"/>
                <a:cs typeface="Times New Roman" pitchFamily="18" charset="0"/>
              </a:rPr>
              <a:t>Аликина</a:t>
            </a:r>
            <a:r>
              <a:rPr lang="ru-RU" sz="2400" dirty="0" smtClean="0">
                <a:solidFill>
                  <a:prstClr val="black"/>
                </a:solidFill>
                <a:latin typeface="Times New Roman" pitchFamily="18" charset="0"/>
                <a:cs typeface="Times New Roman" pitchFamily="18" charset="0"/>
              </a:rPr>
              <a:t> Анастасия – 232 </a:t>
            </a:r>
            <a:r>
              <a:rPr lang="ru-RU" sz="2400" dirty="0">
                <a:solidFill>
                  <a:prstClr val="black"/>
                </a:solidFill>
                <a:latin typeface="Times New Roman" pitchFamily="18" charset="0"/>
                <a:cs typeface="Times New Roman" pitchFamily="18" charset="0"/>
              </a:rPr>
              <a:t>балла, </a:t>
            </a:r>
          </a:p>
          <a:p>
            <a:r>
              <a:rPr lang="ru-RU" sz="2400" dirty="0">
                <a:solidFill>
                  <a:prstClr val="black"/>
                </a:solidFill>
                <a:latin typeface="Times New Roman" pitchFamily="18" charset="0"/>
                <a:cs typeface="Times New Roman" pitchFamily="18" charset="0"/>
              </a:rPr>
              <a:t>                                  </a:t>
            </a:r>
            <a:r>
              <a:rPr lang="ru-RU" sz="2400" dirty="0" smtClean="0">
                <a:solidFill>
                  <a:prstClr val="black"/>
                </a:solidFill>
                <a:latin typeface="Times New Roman" pitchFamily="18" charset="0"/>
                <a:cs typeface="Times New Roman" pitchFamily="18" charset="0"/>
              </a:rPr>
              <a:t>           Щипунова Наталья – 239 баллов, </a:t>
            </a:r>
            <a:endParaRPr lang="ru-RU" sz="2400" dirty="0">
              <a:solidFill>
                <a:prstClr val="black"/>
              </a:solidFill>
              <a:latin typeface="Times New Roman" pitchFamily="18" charset="0"/>
              <a:cs typeface="Times New Roman" pitchFamily="18" charset="0"/>
            </a:endParaRPr>
          </a:p>
          <a:p>
            <a:r>
              <a:rPr lang="ru-RU" sz="2400" dirty="0">
                <a:solidFill>
                  <a:prstClr val="black"/>
                </a:solidFill>
                <a:latin typeface="Times New Roman" pitchFamily="18" charset="0"/>
                <a:cs typeface="Times New Roman" pitchFamily="18" charset="0"/>
              </a:rPr>
              <a:t>                             </a:t>
            </a:r>
            <a:r>
              <a:rPr lang="ru-RU" sz="2400" dirty="0" smtClean="0">
                <a:solidFill>
                  <a:prstClr val="black"/>
                </a:solidFill>
                <a:latin typeface="Times New Roman" pitchFamily="18" charset="0"/>
                <a:cs typeface="Times New Roman" pitchFamily="18" charset="0"/>
              </a:rPr>
              <a:t>                </a:t>
            </a:r>
            <a:r>
              <a:rPr lang="ru-RU" sz="2400" dirty="0" err="1" smtClean="0">
                <a:solidFill>
                  <a:prstClr val="black"/>
                </a:solidFill>
                <a:latin typeface="Times New Roman" pitchFamily="18" charset="0"/>
                <a:cs typeface="Times New Roman" pitchFamily="18" charset="0"/>
              </a:rPr>
              <a:t>Незгодяева</a:t>
            </a:r>
            <a:r>
              <a:rPr lang="ru-RU" sz="2400" dirty="0" smtClean="0">
                <a:solidFill>
                  <a:prstClr val="black"/>
                </a:solidFill>
                <a:latin typeface="Times New Roman" pitchFamily="18" charset="0"/>
                <a:cs typeface="Times New Roman" pitchFamily="18" charset="0"/>
              </a:rPr>
              <a:t> Ксения – 246 </a:t>
            </a:r>
            <a:r>
              <a:rPr lang="ru-RU" sz="2400" dirty="0">
                <a:solidFill>
                  <a:prstClr val="black"/>
                </a:solidFill>
                <a:latin typeface="Times New Roman" pitchFamily="18" charset="0"/>
                <a:cs typeface="Times New Roman" pitchFamily="18" charset="0"/>
              </a:rPr>
              <a:t>баллов</a:t>
            </a:r>
            <a:r>
              <a:rPr lang="ru-RU" sz="2400" dirty="0" smtClean="0">
                <a:solidFill>
                  <a:prstClr val="black"/>
                </a:solidFill>
                <a:latin typeface="Times New Roman" pitchFamily="18" charset="0"/>
                <a:cs typeface="Times New Roman" pitchFamily="18" charset="0"/>
              </a:rPr>
              <a:t>,</a:t>
            </a:r>
          </a:p>
          <a:p>
            <a:r>
              <a:rPr lang="ru-RU" sz="2400" dirty="0" smtClean="0">
                <a:solidFill>
                  <a:prstClr val="black"/>
                </a:solidFill>
                <a:latin typeface="Times New Roman" pitchFamily="18" charset="0"/>
                <a:cs typeface="Times New Roman" pitchFamily="18" charset="0"/>
              </a:rPr>
              <a:t>                                             Кривощекова Лиана – 234 балла,</a:t>
            </a:r>
            <a:endParaRPr lang="ru-RU" sz="2400" dirty="0">
              <a:solidFill>
                <a:prstClr val="black"/>
              </a:solidFill>
              <a:latin typeface="Times New Roman" pitchFamily="18" charset="0"/>
              <a:cs typeface="Times New Roman" pitchFamily="18" charset="0"/>
            </a:endParaRPr>
          </a:p>
          <a:p>
            <a:r>
              <a:rPr lang="ru-RU" sz="2400" dirty="0">
                <a:solidFill>
                  <a:prstClr val="black"/>
                </a:solidFill>
                <a:latin typeface="Times New Roman" pitchFamily="18" charset="0"/>
                <a:cs typeface="Times New Roman" pitchFamily="18" charset="0"/>
              </a:rPr>
              <a:t>                        </a:t>
            </a:r>
            <a:r>
              <a:rPr lang="ru-RU" sz="2400" dirty="0" smtClean="0">
                <a:solidFill>
                  <a:prstClr val="black"/>
                </a:solidFill>
                <a:latin typeface="Times New Roman" pitchFamily="18" charset="0"/>
                <a:cs typeface="Times New Roman" pitchFamily="18" charset="0"/>
              </a:rPr>
              <a:t>                     </a:t>
            </a:r>
            <a:r>
              <a:rPr lang="ru-RU" sz="2400" dirty="0" err="1" smtClean="0">
                <a:solidFill>
                  <a:prstClr val="black"/>
                </a:solidFill>
                <a:latin typeface="Times New Roman" pitchFamily="18" charset="0"/>
                <a:cs typeface="Times New Roman" pitchFamily="18" charset="0"/>
              </a:rPr>
              <a:t>Овчинникова</a:t>
            </a:r>
            <a:r>
              <a:rPr lang="ru-RU" sz="2400" dirty="0" smtClean="0">
                <a:solidFill>
                  <a:prstClr val="black"/>
                </a:solidFill>
                <a:latin typeface="Times New Roman" pitchFamily="18" charset="0"/>
                <a:cs typeface="Times New Roman" pitchFamily="18" charset="0"/>
              </a:rPr>
              <a:t> Дарья </a:t>
            </a:r>
            <a:r>
              <a:rPr lang="ru-RU" sz="2400" dirty="0">
                <a:solidFill>
                  <a:prstClr val="black"/>
                </a:solidFill>
                <a:latin typeface="Times New Roman" pitchFamily="18" charset="0"/>
                <a:cs typeface="Times New Roman" pitchFamily="18" charset="0"/>
              </a:rPr>
              <a:t>– </a:t>
            </a:r>
            <a:r>
              <a:rPr lang="ru-RU" sz="2400" dirty="0" smtClean="0">
                <a:solidFill>
                  <a:prstClr val="black"/>
                </a:solidFill>
                <a:latin typeface="Times New Roman" pitchFamily="18" charset="0"/>
                <a:cs typeface="Times New Roman" pitchFamily="18" charset="0"/>
              </a:rPr>
              <a:t>232 балла,</a:t>
            </a:r>
          </a:p>
          <a:p>
            <a:r>
              <a:rPr lang="ru-RU" sz="2400" dirty="0" smtClean="0">
                <a:solidFill>
                  <a:prstClr val="black"/>
                </a:solidFill>
                <a:latin typeface="Times New Roman" pitchFamily="18" charset="0"/>
                <a:cs typeface="Times New Roman" pitchFamily="18" charset="0"/>
              </a:rPr>
              <a:t>                                             Новиков Илья – 250 баллов,</a:t>
            </a:r>
          </a:p>
          <a:p>
            <a:r>
              <a:rPr lang="ru-RU" sz="2400" dirty="0" smtClean="0">
                <a:solidFill>
                  <a:prstClr val="black"/>
                </a:solidFill>
                <a:latin typeface="Times New Roman" pitchFamily="18" charset="0"/>
                <a:cs typeface="Times New Roman" pitchFamily="18" charset="0"/>
              </a:rPr>
              <a:t>                                             Тарасов Тимофей – 233 балла,</a:t>
            </a:r>
            <a:endParaRPr lang="ru-RU" sz="2400" dirty="0">
              <a:solidFill>
                <a:prstClr val="black"/>
              </a:solidFill>
              <a:latin typeface="Times New Roman" pitchFamily="18" charset="0"/>
              <a:cs typeface="Times New Roman" pitchFamily="18" charset="0"/>
            </a:endParaRPr>
          </a:p>
          <a:p>
            <a:r>
              <a:rPr lang="ru-RU" sz="2400" dirty="0" err="1" smtClean="0">
                <a:solidFill>
                  <a:prstClr val="black"/>
                </a:solidFill>
                <a:latin typeface="Times New Roman" pitchFamily="18" charset="0"/>
                <a:cs typeface="Times New Roman" pitchFamily="18" charset="0"/>
              </a:rPr>
              <a:t>Карагайская</a:t>
            </a:r>
            <a:r>
              <a:rPr lang="ru-RU" sz="2400" dirty="0" smtClean="0">
                <a:solidFill>
                  <a:prstClr val="black"/>
                </a:solidFill>
                <a:latin typeface="Times New Roman" pitchFamily="18" charset="0"/>
                <a:cs typeface="Times New Roman" pitchFamily="18" charset="0"/>
              </a:rPr>
              <a:t> СОШ </a:t>
            </a:r>
            <a:r>
              <a:rPr lang="ru-RU" sz="2400" dirty="0">
                <a:solidFill>
                  <a:prstClr val="black"/>
                </a:solidFill>
                <a:latin typeface="Times New Roman" pitchFamily="18" charset="0"/>
                <a:cs typeface="Times New Roman" pitchFamily="18" charset="0"/>
              </a:rPr>
              <a:t>№1      </a:t>
            </a:r>
            <a:r>
              <a:rPr lang="ru-RU" sz="2400" dirty="0" smtClean="0">
                <a:solidFill>
                  <a:prstClr val="black"/>
                </a:solidFill>
                <a:latin typeface="Times New Roman" pitchFamily="18" charset="0"/>
                <a:cs typeface="Times New Roman" pitchFamily="18" charset="0"/>
              </a:rPr>
              <a:t> Ходырева Анна – 230 баллов,</a:t>
            </a:r>
            <a:endParaRPr lang="ru-RU" sz="2400" dirty="0">
              <a:solidFill>
                <a:prstClr val="black"/>
              </a:solidFill>
              <a:latin typeface="Times New Roman" pitchFamily="18" charset="0"/>
              <a:cs typeface="Times New Roman" pitchFamily="18" charset="0"/>
            </a:endParaRPr>
          </a:p>
          <a:p>
            <a:r>
              <a:rPr lang="ru-RU" sz="2400" dirty="0" smtClean="0">
                <a:solidFill>
                  <a:srgbClr val="141414"/>
                </a:solidFill>
                <a:latin typeface="Times New Roman" pitchFamily="18" charset="0"/>
                <a:ea typeface="Times New Roman"/>
                <a:cs typeface="Times New Roman" pitchFamily="18" charset="0"/>
              </a:rPr>
              <a:t>Рождественская СОШ</a:t>
            </a:r>
            <a:r>
              <a:rPr lang="ru-RU" sz="2400" dirty="0" smtClean="0">
                <a:solidFill>
                  <a:prstClr val="black"/>
                </a:solidFill>
                <a:latin typeface="Times New Roman" pitchFamily="18" charset="0"/>
                <a:cs typeface="Times New Roman" pitchFamily="18" charset="0"/>
              </a:rPr>
              <a:t>       Рубцова Светлана – 254 балла. </a:t>
            </a:r>
            <a:r>
              <a:rPr lang="ru-RU" sz="2400" dirty="0" smtClean="0">
                <a:solidFill>
                  <a:prstClr val="black"/>
                </a:solidFill>
              </a:rPr>
              <a:t>                                                                            </a:t>
            </a:r>
            <a:endParaRPr lang="ru-RU" sz="2400" dirty="0">
              <a:solidFill>
                <a:prstClr val="black"/>
              </a:solidFill>
            </a:endParaRPr>
          </a:p>
        </p:txBody>
      </p:sp>
      <p:pic>
        <p:nvPicPr>
          <p:cNvPr id="6" name="Picture 5" descr="C:\Documents and Settings\Администратор\Рабочий стол\Доклад 2015\фото\Карагайский МР герб.gif"/>
          <p:cNvPicPr>
            <a:picLocks noChangeAspect="1" noChangeArrowheads="1"/>
          </p:cNvPicPr>
          <p:nvPr/>
        </p:nvPicPr>
        <p:blipFill>
          <a:blip r:embed="rId2" cstate="screen"/>
          <a:srcRect/>
          <a:stretch>
            <a:fillRect/>
          </a:stretch>
        </p:blipFill>
        <p:spPr bwMode="auto">
          <a:xfrm>
            <a:off x="247644" y="185733"/>
            <a:ext cx="550350" cy="906458"/>
          </a:xfrm>
          <a:prstGeom prst="rect">
            <a:avLst/>
          </a:prstGeom>
          <a:noFill/>
        </p:spPr>
      </p:pic>
      <p:pic>
        <p:nvPicPr>
          <p:cNvPr id="7" name="Рисунок 15" descr="148964_лого_Л (5).jpg"/>
          <p:cNvPicPr>
            <a:picLocks noChangeAspect="1"/>
          </p:cNvPicPr>
          <p:nvPr/>
        </p:nvPicPr>
        <p:blipFill>
          <a:blip r:embed="rId3" cstate="screen"/>
          <a:srcRect/>
          <a:stretch>
            <a:fillRect/>
          </a:stretch>
        </p:blipFill>
        <p:spPr bwMode="auto">
          <a:xfrm>
            <a:off x="8305800" y="185733"/>
            <a:ext cx="658813" cy="792163"/>
          </a:xfrm>
          <a:prstGeom prst="rect">
            <a:avLst/>
          </a:prstGeom>
          <a:noFill/>
          <a:ln w="9525">
            <a:noFill/>
            <a:miter lim="800000"/>
            <a:headEnd/>
            <a:tailEnd/>
          </a:ln>
        </p:spPr>
      </p:pic>
      <p:pic>
        <p:nvPicPr>
          <p:cNvPr id="8" name="Рисунок 7" descr="http://ege.edu.ru/common/upload/img/2018.png"/>
          <p:cNvPicPr/>
          <p:nvPr/>
        </p:nvPicPr>
        <p:blipFill>
          <a:blip r:embed="rId4" cstate="print"/>
          <a:srcRect/>
          <a:stretch>
            <a:fillRect/>
          </a:stretch>
        </p:blipFill>
        <p:spPr bwMode="auto">
          <a:xfrm>
            <a:off x="428596" y="1142984"/>
            <a:ext cx="1543050" cy="78581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8.jpeg"/></Relationships>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3280</TotalTime>
  <Words>1986</Words>
  <Application>Microsoft Office PowerPoint</Application>
  <PresentationFormat>Экран (4:3)</PresentationFormat>
  <Paragraphs>455</Paragraphs>
  <Slides>31</Slides>
  <Notes>4</Notes>
  <HiddenSlides>0</HiddenSlides>
  <MMClips>0</MMClips>
  <ScaleCrop>false</ScaleCrop>
  <HeadingPairs>
    <vt:vector size="4" baseType="variant">
      <vt:variant>
        <vt:lpstr>Тема</vt:lpstr>
      </vt:variant>
      <vt:variant>
        <vt:i4>3</vt:i4>
      </vt:variant>
      <vt:variant>
        <vt:lpstr>Заголовки слайдов</vt:lpstr>
      </vt:variant>
      <vt:variant>
        <vt:i4>31</vt:i4>
      </vt:variant>
    </vt:vector>
  </HeadingPairs>
  <TitlesOfParts>
    <vt:vector size="34" baseType="lpstr">
      <vt:lpstr>Тема Office</vt:lpstr>
      <vt:lpstr>1_Тема Office</vt:lpstr>
      <vt:lpstr>Справедливость</vt:lpstr>
      <vt:lpstr> Результаты исследования  оценки качества образования  за 2018-2019 учебный год  Нина Ивановна Юрлова,  заместитель начальника МКУ «Управление образования администрации Карагайского муниципального  района»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Высокобалльники (81 балл и выше)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«Человек это самое качественное из животных, высшая степень животного мира и гордость природы…» (из работы участника ЕГЭ по обществознанию)</vt:lpstr>
      <vt:lpstr>И еще…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«Муниципальная система образования – пространство социальной ответственности и общественного договора: актуальные вопросы, достижения, инновации»</dc:title>
  <dc:creator>методист</dc:creator>
  <cp:lastModifiedBy>Учитель</cp:lastModifiedBy>
  <cp:revision>306</cp:revision>
  <dcterms:created xsi:type="dcterms:W3CDTF">2017-08-28T05:48:07Z</dcterms:created>
  <dcterms:modified xsi:type="dcterms:W3CDTF">2019-08-28T20:23:21Z</dcterms:modified>
</cp:coreProperties>
</file>