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21" r:id="rId2"/>
    <p:sldId id="553" r:id="rId3"/>
    <p:sldId id="551" r:id="rId4"/>
    <p:sldId id="541" r:id="rId5"/>
    <p:sldId id="573" r:id="rId6"/>
    <p:sldId id="558" r:id="rId7"/>
    <p:sldId id="578" r:id="rId8"/>
    <p:sldId id="579" r:id="rId9"/>
    <p:sldId id="560" r:id="rId10"/>
    <p:sldId id="576" r:id="rId11"/>
    <p:sldId id="577" r:id="rId12"/>
    <p:sldId id="563" r:id="rId13"/>
    <p:sldId id="574" r:id="rId14"/>
    <p:sldId id="517" r:id="rId15"/>
    <p:sldId id="519" r:id="rId16"/>
    <p:sldId id="575" r:id="rId17"/>
    <p:sldId id="585" r:id="rId18"/>
    <p:sldId id="510" r:id="rId19"/>
    <p:sldId id="581" r:id="rId20"/>
    <p:sldId id="571" r:id="rId21"/>
    <p:sldId id="580" r:id="rId22"/>
    <p:sldId id="521" r:id="rId23"/>
    <p:sldId id="564" r:id="rId24"/>
    <p:sldId id="565" r:id="rId25"/>
    <p:sldId id="547" r:id="rId26"/>
    <p:sldId id="583" r:id="rId27"/>
    <p:sldId id="548" r:id="rId28"/>
    <p:sldId id="584" r:id="rId29"/>
    <p:sldId id="586" r:id="rId30"/>
    <p:sldId id="587"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a:srgbClr val="003366"/>
    <a:srgbClr val="003399"/>
    <a:srgbClr val="000099"/>
    <a:srgbClr val="350E56"/>
    <a:srgbClr val="260A3E"/>
    <a:srgbClr val="380E5A"/>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autoAdjust="0"/>
    <p:restoredTop sz="86667" autoAdjust="0"/>
  </p:normalViewPr>
  <p:slideViewPr>
    <p:cSldViewPr>
      <p:cViewPr>
        <p:scale>
          <a:sx n="90" d="100"/>
          <a:sy n="90" d="100"/>
        </p:scale>
        <p:origin x="114"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ER\Desktop\&#1050;%20&#1082;&#1086;&#1085;&#1092;&#1077;&#1088;&#1077;&#1085;%20&#1072;&#1074;&#1075;2017.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USER\Desktop\&#1050;%20&#1082;&#1086;&#1085;&#1092;&#1077;&#1088;&#1077;&#1085;%20&#1072;&#1074;&#1075;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rotX val="30"/>
      <c:perspective val="30"/>
    </c:view3D>
    <c:plotArea>
      <c:layout/>
      <c:pie3DChart>
        <c:varyColors val="1"/>
        <c:ser>
          <c:idx val="0"/>
          <c:order val="0"/>
          <c:cat>
            <c:strRef>
              <c:f>'[К конферен авг2017.xlsx]Лист6'!$A$3:$A$8</c:f>
              <c:strCache>
                <c:ptCount val="6"/>
                <c:pt idx="0">
                  <c:v>Руководители ППЭ </c:v>
                </c:pt>
                <c:pt idx="1">
                  <c:v>Члены ГЭК </c:v>
                </c:pt>
                <c:pt idx="2">
                  <c:v>Организаторы </c:v>
                </c:pt>
                <c:pt idx="3">
                  <c:v>Технические специалисты </c:v>
                </c:pt>
                <c:pt idx="4">
                  <c:v>Медицинские работники </c:v>
                </c:pt>
                <c:pt idx="5">
                  <c:v>Общественные наблюдатели </c:v>
                </c:pt>
              </c:strCache>
            </c:strRef>
          </c:cat>
          <c:val>
            <c:numRef>
              <c:f>'[К конферен авг2017.xlsx]Лист6'!$B$3:$B$8</c:f>
              <c:numCache>
                <c:formatCode>General</c:formatCode>
                <c:ptCount val="6"/>
                <c:pt idx="0">
                  <c:v>1</c:v>
                </c:pt>
                <c:pt idx="1">
                  <c:v>1</c:v>
                </c:pt>
                <c:pt idx="2">
                  <c:v>27</c:v>
                </c:pt>
                <c:pt idx="3">
                  <c:v>2</c:v>
                </c:pt>
                <c:pt idx="4">
                  <c:v>2</c:v>
                </c:pt>
                <c:pt idx="5">
                  <c:v>2</c:v>
                </c:pt>
              </c:numCache>
            </c:numRef>
          </c:val>
        </c:ser>
      </c:pie3DChart>
    </c:plotArea>
    <c:legend>
      <c:legendPos val="r"/>
    </c:legend>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view3D>
      <c:rotX val="30"/>
      <c:perspective val="30"/>
    </c:view3D>
    <c:plotArea>
      <c:layout/>
      <c:pie3DChart>
        <c:varyColors val="1"/>
        <c:ser>
          <c:idx val="0"/>
          <c:order val="0"/>
          <c:cat>
            <c:strRef>
              <c:f>'[К конферен авг2017.xlsx]Лист7'!$A$3:$A$8</c:f>
              <c:strCache>
                <c:ptCount val="6"/>
                <c:pt idx="0">
                  <c:v>Руководитель ППЭ </c:v>
                </c:pt>
                <c:pt idx="1">
                  <c:v>Члены ГЭК </c:v>
                </c:pt>
                <c:pt idx="2">
                  <c:v>Организаторы </c:v>
                </c:pt>
                <c:pt idx="3">
                  <c:v>Технические специалисты </c:v>
                </c:pt>
                <c:pt idx="4">
                  <c:v>Медицинские работники </c:v>
                </c:pt>
                <c:pt idx="5">
                  <c:v>Общественные наблюдатели </c:v>
                </c:pt>
              </c:strCache>
            </c:strRef>
          </c:cat>
          <c:val>
            <c:numRef>
              <c:f>'[К конферен авг2017.xlsx]Лист7'!$B$3:$B$8</c:f>
              <c:numCache>
                <c:formatCode>General</c:formatCode>
                <c:ptCount val="6"/>
                <c:pt idx="0">
                  <c:v>2</c:v>
                </c:pt>
                <c:pt idx="1">
                  <c:v>2</c:v>
                </c:pt>
                <c:pt idx="2">
                  <c:v>58</c:v>
                </c:pt>
                <c:pt idx="3">
                  <c:v>2</c:v>
                </c:pt>
                <c:pt idx="4">
                  <c:v>2</c:v>
                </c:pt>
                <c:pt idx="5">
                  <c:v>2</c:v>
                </c:pt>
              </c:numCache>
            </c:numRef>
          </c:val>
        </c:ser>
      </c:pie3DChart>
    </c:plotArea>
    <c:legend>
      <c:legendPos val="r"/>
    </c:legend>
    <c:plotVisOnly val="1"/>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084F4E-4ED2-4437-AB19-AE1F3D3DAFFA}" type="doc">
      <dgm:prSet loTypeId="urn:microsoft.com/office/officeart/2005/8/layout/default" loCatId="list" qsTypeId="urn:microsoft.com/office/officeart/2005/8/quickstyle/simple1#1" qsCatId="simple" csTypeId="urn:microsoft.com/office/officeart/2005/8/colors/accent1_2#1" csCatId="accent1" phldr="1"/>
      <dgm:spPr/>
      <dgm:t>
        <a:bodyPr/>
        <a:lstStyle/>
        <a:p>
          <a:endParaRPr lang="ru-RU"/>
        </a:p>
      </dgm:t>
    </dgm:pt>
    <dgm:pt modelId="{4D239ADA-84A0-43E1-A6CD-1407DAA454EF}">
      <dgm:prSet phldrT="[Текст]"/>
      <dgm:spPr/>
      <dgm:t>
        <a:bodyPr/>
        <a:lstStyle/>
        <a:p>
          <a:pPr rtl="0"/>
          <a:r>
            <a:rPr lang="ru-RU" dirty="0" smtClean="0"/>
            <a:t>Родительские встречи, собрания, круглые столы</a:t>
          </a:r>
          <a:endParaRPr lang="ru-RU" dirty="0"/>
        </a:p>
      </dgm:t>
    </dgm:pt>
    <dgm:pt modelId="{83B130A2-7BF7-46AB-BD16-99118BFFD6E2}" type="parTrans" cxnId="{9D8FD52C-2E51-44D2-99C8-DC54A7183999}">
      <dgm:prSet/>
      <dgm:spPr/>
      <dgm:t>
        <a:bodyPr/>
        <a:lstStyle/>
        <a:p>
          <a:endParaRPr lang="ru-RU"/>
        </a:p>
      </dgm:t>
    </dgm:pt>
    <dgm:pt modelId="{0C354CBE-5AE6-4E04-A6A9-46C4944C6E6C}" type="sibTrans" cxnId="{9D8FD52C-2E51-44D2-99C8-DC54A7183999}">
      <dgm:prSet/>
      <dgm:spPr/>
      <dgm:t>
        <a:bodyPr/>
        <a:lstStyle/>
        <a:p>
          <a:endParaRPr lang="ru-RU"/>
        </a:p>
      </dgm:t>
    </dgm:pt>
    <dgm:pt modelId="{A4952D03-16D0-4B5D-8062-56A439F2AB2D}">
      <dgm:prSet phldrT="[Текст]"/>
      <dgm:spPr/>
      <dgm:t>
        <a:bodyPr/>
        <a:lstStyle/>
        <a:p>
          <a:r>
            <a:rPr lang="ru-RU" dirty="0" smtClean="0"/>
            <a:t>Психологическая готовность выпускников к ЕГЭ</a:t>
          </a:r>
          <a:endParaRPr lang="ru-RU" dirty="0"/>
        </a:p>
      </dgm:t>
    </dgm:pt>
    <dgm:pt modelId="{00243AFE-6BBC-4B1B-B458-E3AF45821BC8}" type="parTrans" cxnId="{3C422AE0-4771-4052-A6D8-EBD52374361C}">
      <dgm:prSet/>
      <dgm:spPr/>
      <dgm:t>
        <a:bodyPr/>
        <a:lstStyle/>
        <a:p>
          <a:endParaRPr lang="ru-RU"/>
        </a:p>
      </dgm:t>
    </dgm:pt>
    <dgm:pt modelId="{080A20E9-0352-4538-BC2D-C5E4011C49A2}" type="sibTrans" cxnId="{3C422AE0-4771-4052-A6D8-EBD52374361C}">
      <dgm:prSet/>
      <dgm:spPr/>
      <dgm:t>
        <a:bodyPr/>
        <a:lstStyle/>
        <a:p>
          <a:endParaRPr lang="ru-RU"/>
        </a:p>
      </dgm:t>
    </dgm:pt>
    <dgm:pt modelId="{1C1731BB-181B-4814-98FE-549F54D7E1AC}">
      <dgm:prSet phldrT="[Текст]"/>
      <dgm:spPr/>
      <dgm:t>
        <a:bodyPr/>
        <a:lstStyle/>
        <a:p>
          <a:r>
            <a:rPr lang="ru-RU" dirty="0" smtClean="0"/>
            <a:t>Контроль за прохождением обучения </a:t>
          </a:r>
          <a:r>
            <a:rPr lang="ru-RU" dirty="0" err="1" smtClean="0"/>
            <a:t>пед.работников</a:t>
          </a:r>
          <a:r>
            <a:rPr lang="ru-RU" dirty="0" smtClean="0"/>
            <a:t>  (организаторы, эксперты по проверке работ ГИА-9)</a:t>
          </a:r>
          <a:endParaRPr lang="ru-RU" dirty="0"/>
        </a:p>
      </dgm:t>
    </dgm:pt>
    <dgm:pt modelId="{033E4ABC-A49E-4EFD-8A6C-73B18B2053A3}" type="parTrans" cxnId="{ED137445-CB6A-4B15-BDF5-074B51BD89AB}">
      <dgm:prSet/>
      <dgm:spPr/>
      <dgm:t>
        <a:bodyPr/>
        <a:lstStyle/>
        <a:p>
          <a:endParaRPr lang="ru-RU"/>
        </a:p>
      </dgm:t>
    </dgm:pt>
    <dgm:pt modelId="{7525D373-A7EA-487D-B93A-E4DBA5B6017D}" type="sibTrans" cxnId="{ED137445-CB6A-4B15-BDF5-074B51BD89AB}">
      <dgm:prSet/>
      <dgm:spPr/>
      <dgm:t>
        <a:bodyPr/>
        <a:lstStyle/>
        <a:p>
          <a:endParaRPr lang="ru-RU"/>
        </a:p>
      </dgm:t>
    </dgm:pt>
    <dgm:pt modelId="{16953709-DA37-4921-870C-5EF6469B04B5}">
      <dgm:prSet phldrT="[Текст]"/>
      <dgm:spPr/>
      <dgm:t>
        <a:bodyPr/>
        <a:lstStyle/>
        <a:p>
          <a:r>
            <a:rPr lang="ru-RU" dirty="0" smtClean="0"/>
            <a:t>Подготовка обучающихся по заполнению бланков (бланк ответов лист №2)</a:t>
          </a:r>
          <a:endParaRPr lang="ru-RU" dirty="0"/>
        </a:p>
      </dgm:t>
    </dgm:pt>
    <dgm:pt modelId="{CE1C64D6-1BB7-49DD-9589-59E7626B07EC}" type="parTrans" cxnId="{B424EBEF-685F-4D8B-986A-33E507F1B4CD}">
      <dgm:prSet/>
      <dgm:spPr/>
      <dgm:t>
        <a:bodyPr/>
        <a:lstStyle/>
        <a:p>
          <a:endParaRPr lang="ru-RU"/>
        </a:p>
      </dgm:t>
    </dgm:pt>
    <dgm:pt modelId="{35DE53A5-7FE1-466B-9D3E-4E0FDBD9512F}" type="sibTrans" cxnId="{B424EBEF-685F-4D8B-986A-33E507F1B4CD}">
      <dgm:prSet/>
      <dgm:spPr/>
      <dgm:t>
        <a:bodyPr/>
        <a:lstStyle/>
        <a:p>
          <a:endParaRPr lang="ru-RU"/>
        </a:p>
      </dgm:t>
    </dgm:pt>
    <dgm:pt modelId="{3363344C-ADA5-46FF-85DD-170640E75A72}">
      <dgm:prSet phldrT="[Текст]"/>
      <dgm:spPr/>
      <dgm:t>
        <a:bodyPr/>
        <a:lstStyle/>
        <a:p>
          <a:r>
            <a:rPr lang="ru-RU" dirty="0" smtClean="0"/>
            <a:t>Тщательная разъяснительная работа с выпускниками, родителями, </a:t>
          </a:r>
          <a:r>
            <a:rPr lang="ru-RU" dirty="0" err="1" smtClean="0"/>
            <a:t>кл.рук</a:t>
          </a:r>
          <a:r>
            <a:rPr lang="ru-RU" dirty="0" smtClean="0"/>
            <a:t>. (апелляции)</a:t>
          </a:r>
          <a:endParaRPr lang="ru-RU" dirty="0"/>
        </a:p>
      </dgm:t>
    </dgm:pt>
    <dgm:pt modelId="{9B531084-27AA-4E1F-BBCA-C01891EC4092}" type="parTrans" cxnId="{4B8C4915-47D5-4AA9-A107-6DF7D5DB9515}">
      <dgm:prSet/>
      <dgm:spPr/>
      <dgm:t>
        <a:bodyPr/>
        <a:lstStyle/>
        <a:p>
          <a:endParaRPr lang="ru-RU"/>
        </a:p>
      </dgm:t>
    </dgm:pt>
    <dgm:pt modelId="{BFBD4480-64E5-4B4B-A027-45167B85598A}" type="sibTrans" cxnId="{4B8C4915-47D5-4AA9-A107-6DF7D5DB9515}">
      <dgm:prSet/>
      <dgm:spPr/>
      <dgm:t>
        <a:bodyPr/>
        <a:lstStyle/>
        <a:p>
          <a:endParaRPr lang="ru-RU"/>
        </a:p>
      </dgm:t>
    </dgm:pt>
    <dgm:pt modelId="{5533EA7C-24EE-4A1D-A01F-0026BFA2F580}" type="pres">
      <dgm:prSet presAssocID="{C9084F4E-4ED2-4437-AB19-AE1F3D3DAFFA}" presName="diagram" presStyleCnt="0">
        <dgm:presLayoutVars>
          <dgm:dir/>
          <dgm:resizeHandles val="exact"/>
        </dgm:presLayoutVars>
      </dgm:prSet>
      <dgm:spPr/>
      <dgm:t>
        <a:bodyPr/>
        <a:lstStyle/>
        <a:p>
          <a:endParaRPr lang="ru-RU"/>
        </a:p>
      </dgm:t>
    </dgm:pt>
    <dgm:pt modelId="{813D8411-D3C1-449F-BF56-51F278BCB2FD}" type="pres">
      <dgm:prSet presAssocID="{4D239ADA-84A0-43E1-A6CD-1407DAA454EF}" presName="node" presStyleLbl="node1" presStyleIdx="0" presStyleCnt="5">
        <dgm:presLayoutVars>
          <dgm:bulletEnabled val="1"/>
        </dgm:presLayoutVars>
      </dgm:prSet>
      <dgm:spPr/>
      <dgm:t>
        <a:bodyPr/>
        <a:lstStyle/>
        <a:p>
          <a:endParaRPr lang="ru-RU"/>
        </a:p>
      </dgm:t>
    </dgm:pt>
    <dgm:pt modelId="{6702A48A-DF3F-4605-88EF-A5FE160161EB}" type="pres">
      <dgm:prSet presAssocID="{0C354CBE-5AE6-4E04-A6A9-46C4944C6E6C}" presName="sibTrans" presStyleCnt="0"/>
      <dgm:spPr/>
    </dgm:pt>
    <dgm:pt modelId="{C408FA7F-0FA8-4827-AD16-C46BBC7D970C}" type="pres">
      <dgm:prSet presAssocID="{A4952D03-16D0-4B5D-8062-56A439F2AB2D}" presName="node" presStyleLbl="node1" presStyleIdx="1" presStyleCnt="5">
        <dgm:presLayoutVars>
          <dgm:bulletEnabled val="1"/>
        </dgm:presLayoutVars>
      </dgm:prSet>
      <dgm:spPr/>
      <dgm:t>
        <a:bodyPr/>
        <a:lstStyle/>
        <a:p>
          <a:endParaRPr lang="ru-RU"/>
        </a:p>
      </dgm:t>
    </dgm:pt>
    <dgm:pt modelId="{32EE6E95-C1BF-4600-A380-8B4CCD1A65F9}" type="pres">
      <dgm:prSet presAssocID="{080A20E9-0352-4538-BC2D-C5E4011C49A2}" presName="sibTrans" presStyleCnt="0"/>
      <dgm:spPr/>
    </dgm:pt>
    <dgm:pt modelId="{F1A221C5-24B3-4587-ADF1-3F8AD4776C03}" type="pres">
      <dgm:prSet presAssocID="{1C1731BB-181B-4814-98FE-549F54D7E1AC}" presName="node" presStyleLbl="node1" presStyleIdx="2" presStyleCnt="5">
        <dgm:presLayoutVars>
          <dgm:bulletEnabled val="1"/>
        </dgm:presLayoutVars>
      </dgm:prSet>
      <dgm:spPr/>
      <dgm:t>
        <a:bodyPr/>
        <a:lstStyle/>
        <a:p>
          <a:endParaRPr lang="ru-RU"/>
        </a:p>
      </dgm:t>
    </dgm:pt>
    <dgm:pt modelId="{5F86B5A5-D0C6-4445-A260-4BBD27EF1E49}" type="pres">
      <dgm:prSet presAssocID="{7525D373-A7EA-487D-B93A-E4DBA5B6017D}" presName="sibTrans" presStyleCnt="0"/>
      <dgm:spPr/>
    </dgm:pt>
    <dgm:pt modelId="{4964401D-0392-4066-AE52-7EAB85D0C975}" type="pres">
      <dgm:prSet presAssocID="{16953709-DA37-4921-870C-5EF6469B04B5}" presName="node" presStyleLbl="node1" presStyleIdx="3" presStyleCnt="5" custLinFactNeighborX="1571" custLinFactNeighborY="25655">
        <dgm:presLayoutVars>
          <dgm:bulletEnabled val="1"/>
        </dgm:presLayoutVars>
      </dgm:prSet>
      <dgm:spPr/>
      <dgm:t>
        <a:bodyPr/>
        <a:lstStyle/>
        <a:p>
          <a:endParaRPr lang="ru-RU"/>
        </a:p>
      </dgm:t>
    </dgm:pt>
    <dgm:pt modelId="{F037AB2A-4A09-4C74-A81A-657B6AE1F028}" type="pres">
      <dgm:prSet presAssocID="{35DE53A5-7FE1-466B-9D3E-4E0FDBD9512F}" presName="sibTrans" presStyleCnt="0"/>
      <dgm:spPr/>
    </dgm:pt>
    <dgm:pt modelId="{0427600A-BC3D-4974-A79F-45AE4F1F0DEF}" type="pres">
      <dgm:prSet presAssocID="{3363344C-ADA5-46FF-85DD-170640E75A72}" presName="node" presStyleLbl="node1" presStyleIdx="4" presStyleCnt="5" custScaleX="81340">
        <dgm:presLayoutVars>
          <dgm:bulletEnabled val="1"/>
        </dgm:presLayoutVars>
      </dgm:prSet>
      <dgm:spPr/>
      <dgm:t>
        <a:bodyPr/>
        <a:lstStyle/>
        <a:p>
          <a:endParaRPr lang="ru-RU"/>
        </a:p>
      </dgm:t>
    </dgm:pt>
  </dgm:ptLst>
  <dgm:cxnLst>
    <dgm:cxn modelId="{0DC951C9-EEF8-4D22-B0F9-4836B41524D0}" type="presOf" srcId="{3363344C-ADA5-46FF-85DD-170640E75A72}" destId="{0427600A-BC3D-4974-A79F-45AE4F1F0DEF}" srcOrd="0" destOrd="0" presId="urn:microsoft.com/office/officeart/2005/8/layout/default"/>
    <dgm:cxn modelId="{F1D52560-CA63-40CC-955C-F782D1F87DF4}" type="presOf" srcId="{1C1731BB-181B-4814-98FE-549F54D7E1AC}" destId="{F1A221C5-24B3-4587-ADF1-3F8AD4776C03}" srcOrd="0" destOrd="0" presId="urn:microsoft.com/office/officeart/2005/8/layout/default"/>
    <dgm:cxn modelId="{4B8C4915-47D5-4AA9-A107-6DF7D5DB9515}" srcId="{C9084F4E-4ED2-4437-AB19-AE1F3D3DAFFA}" destId="{3363344C-ADA5-46FF-85DD-170640E75A72}" srcOrd="4" destOrd="0" parTransId="{9B531084-27AA-4E1F-BBCA-C01891EC4092}" sibTransId="{BFBD4480-64E5-4B4B-A027-45167B85598A}"/>
    <dgm:cxn modelId="{2B5B7659-5595-4C3B-99FB-BF0DE1AF7944}" type="presOf" srcId="{16953709-DA37-4921-870C-5EF6469B04B5}" destId="{4964401D-0392-4066-AE52-7EAB85D0C975}" srcOrd="0" destOrd="0" presId="urn:microsoft.com/office/officeart/2005/8/layout/default"/>
    <dgm:cxn modelId="{B424EBEF-685F-4D8B-986A-33E507F1B4CD}" srcId="{C9084F4E-4ED2-4437-AB19-AE1F3D3DAFFA}" destId="{16953709-DA37-4921-870C-5EF6469B04B5}" srcOrd="3" destOrd="0" parTransId="{CE1C64D6-1BB7-49DD-9589-59E7626B07EC}" sibTransId="{35DE53A5-7FE1-466B-9D3E-4E0FDBD9512F}"/>
    <dgm:cxn modelId="{3C422AE0-4771-4052-A6D8-EBD52374361C}" srcId="{C9084F4E-4ED2-4437-AB19-AE1F3D3DAFFA}" destId="{A4952D03-16D0-4B5D-8062-56A439F2AB2D}" srcOrd="1" destOrd="0" parTransId="{00243AFE-6BBC-4B1B-B458-E3AF45821BC8}" sibTransId="{080A20E9-0352-4538-BC2D-C5E4011C49A2}"/>
    <dgm:cxn modelId="{A2BD1D54-0B02-49CD-A508-1F916BFA73D0}" type="presOf" srcId="{A4952D03-16D0-4B5D-8062-56A439F2AB2D}" destId="{C408FA7F-0FA8-4827-AD16-C46BBC7D970C}" srcOrd="0" destOrd="0" presId="urn:microsoft.com/office/officeart/2005/8/layout/default"/>
    <dgm:cxn modelId="{A28168EF-84E2-4A9F-8015-764FE65CCEFD}" type="presOf" srcId="{4D239ADA-84A0-43E1-A6CD-1407DAA454EF}" destId="{813D8411-D3C1-449F-BF56-51F278BCB2FD}" srcOrd="0" destOrd="0" presId="urn:microsoft.com/office/officeart/2005/8/layout/default"/>
    <dgm:cxn modelId="{D6F9D956-753A-4C57-8057-C04A500F7D0B}" type="presOf" srcId="{C9084F4E-4ED2-4437-AB19-AE1F3D3DAFFA}" destId="{5533EA7C-24EE-4A1D-A01F-0026BFA2F580}" srcOrd="0" destOrd="0" presId="urn:microsoft.com/office/officeart/2005/8/layout/default"/>
    <dgm:cxn modelId="{ED137445-CB6A-4B15-BDF5-074B51BD89AB}" srcId="{C9084F4E-4ED2-4437-AB19-AE1F3D3DAFFA}" destId="{1C1731BB-181B-4814-98FE-549F54D7E1AC}" srcOrd="2" destOrd="0" parTransId="{033E4ABC-A49E-4EFD-8A6C-73B18B2053A3}" sibTransId="{7525D373-A7EA-487D-B93A-E4DBA5B6017D}"/>
    <dgm:cxn modelId="{9D8FD52C-2E51-44D2-99C8-DC54A7183999}" srcId="{C9084F4E-4ED2-4437-AB19-AE1F3D3DAFFA}" destId="{4D239ADA-84A0-43E1-A6CD-1407DAA454EF}" srcOrd="0" destOrd="0" parTransId="{83B130A2-7BF7-46AB-BD16-99118BFFD6E2}" sibTransId="{0C354CBE-5AE6-4E04-A6A9-46C4944C6E6C}"/>
    <dgm:cxn modelId="{21297939-541E-482E-9ED9-E36810E833B5}" type="presParOf" srcId="{5533EA7C-24EE-4A1D-A01F-0026BFA2F580}" destId="{813D8411-D3C1-449F-BF56-51F278BCB2FD}" srcOrd="0" destOrd="0" presId="urn:microsoft.com/office/officeart/2005/8/layout/default"/>
    <dgm:cxn modelId="{3094C17B-F995-4120-9B90-7253381C3282}" type="presParOf" srcId="{5533EA7C-24EE-4A1D-A01F-0026BFA2F580}" destId="{6702A48A-DF3F-4605-88EF-A5FE160161EB}" srcOrd="1" destOrd="0" presId="urn:microsoft.com/office/officeart/2005/8/layout/default"/>
    <dgm:cxn modelId="{0FEE0319-BAB3-4EBD-A00A-E92A60E77AD1}" type="presParOf" srcId="{5533EA7C-24EE-4A1D-A01F-0026BFA2F580}" destId="{C408FA7F-0FA8-4827-AD16-C46BBC7D970C}" srcOrd="2" destOrd="0" presId="urn:microsoft.com/office/officeart/2005/8/layout/default"/>
    <dgm:cxn modelId="{54B83516-DCDE-4D9E-8065-F6D44CD191D3}" type="presParOf" srcId="{5533EA7C-24EE-4A1D-A01F-0026BFA2F580}" destId="{32EE6E95-C1BF-4600-A380-8B4CCD1A65F9}" srcOrd="3" destOrd="0" presId="urn:microsoft.com/office/officeart/2005/8/layout/default"/>
    <dgm:cxn modelId="{C179C58F-BE25-4D65-957B-D2C3045C1252}" type="presParOf" srcId="{5533EA7C-24EE-4A1D-A01F-0026BFA2F580}" destId="{F1A221C5-24B3-4587-ADF1-3F8AD4776C03}" srcOrd="4" destOrd="0" presId="urn:microsoft.com/office/officeart/2005/8/layout/default"/>
    <dgm:cxn modelId="{D61B18AD-7E38-4532-B385-2DD82DE8B58F}" type="presParOf" srcId="{5533EA7C-24EE-4A1D-A01F-0026BFA2F580}" destId="{5F86B5A5-D0C6-4445-A260-4BBD27EF1E49}" srcOrd="5" destOrd="0" presId="urn:microsoft.com/office/officeart/2005/8/layout/default"/>
    <dgm:cxn modelId="{6EAC5E5D-34E6-49D4-A1EA-65E27C479F9D}" type="presParOf" srcId="{5533EA7C-24EE-4A1D-A01F-0026BFA2F580}" destId="{4964401D-0392-4066-AE52-7EAB85D0C975}" srcOrd="6" destOrd="0" presId="urn:microsoft.com/office/officeart/2005/8/layout/default"/>
    <dgm:cxn modelId="{8B1100F6-5CC9-47B5-93E1-ABD2B9A29C95}" type="presParOf" srcId="{5533EA7C-24EE-4A1D-A01F-0026BFA2F580}" destId="{F037AB2A-4A09-4C74-A81A-657B6AE1F028}" srcOrd="7" destOrd="0" presId="urn:microsoft.com/office/officeart/2005/8/layout/default"/>
    <dgm:cxn modelId="{7836917A-60D8-4B1C-BB5B-49C3D00A016F}" type="presParOf" srcId="{5533EA7C-24EE-4A1D-A01F-0026BFA2F580}" destId="{0427600A-BC3D-4974-A79F-45AE4F1F0DEF}" srcOrd="8" destOrd="0" presId="urn:microsoft.com/office/officeart/2005/8/layout/default"/>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default">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0.11765</cdr:x>
      <cdr:y>0.14583</cdr:y>
    </cdr:from>
    <cdr:to>
      <cdr:x>0.4902</cdr:x>
      <cdr:y>0.25</cdr:y>
    </cdr:to>
    <cdr:sp macro="" textlink="">
      <cdr:nvSpPr>
        <cdr:cNvPr id="2" name="TextBox 1"/>
        <cdr:cNvSpPr txBox="1"/>
      </cdr:nvSpPr>
      <cdr:spPr>
        <a:xfrm xmlns:a="http://schemas.openxmlformats.org/drawingml/2006/main">
          <a:off x="457200" y="533400"/>
          <a:ext cx="1447800" cy="3810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ru-RU" sz="1600" b="1" dirty="0" smtClean="0"/>
            <a:t>кадры</a:t>
          </a:r>
          <a:endParaRPr lang="ru-RU"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0.11765</cdr:x>
      <cdr:y>0.14583</cdr:y>
    </cdr:from>
    <cdr:to>
      <cdr:x>0.4902</cdr:x>
      <cdr:y>0.25</cdr:y>
    </cdr:to>
    <cdr:sp macro="" textlink="">
      <cdr:nvSpPr>
        <cdr:cNvPr id="2" name="TextBox 1"/>
        <cdr:cNvSpPr txBox="1"/>
      </cdr:nvSpPr>
      <cdr:spPr>
        <a:xfrm xmlns:a="http://schemas.openxmlformats.org/drawingml/2006/main">
          <a:off x="457200" y="533400"/>
          <a:ext cx="1447800" cy="3810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ru-RU" sz="1600" b="1" dirty="0" smtClean="0"/>
            <a:t>кадры</a:t>
          </a:r>
          <a:endParaRPr lang="ru-RU"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1EA27D4-7C71-4F06-9882-A5F92804213C}" type="datetimeFigureOut">
              <a:rPr lang="ru-RU"/>
              <a:pPr>
                <a:defRPr/>
              </a:pPr>
              <a:t>03.07.2018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406BA04-E0F5-4E5B-BD6D-8919387AFE0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Уважаемые коллеги! Завершилась государственная итоговая аттестация по образовательным программам основного общего и среднего общего образования</a:t>
            </a:r>
          </a:p>
          <a:p>
            <a:pPr>
              <a:spcBef>
                <a:spcPct val="0"/>
              </a:spcBef>
            </a:pPr>
            <a:endParaRPr lang="ru-RU" smtClean="0"/>
          </a:p>
          <a:p>
            <a:pPr>
              <a:spcBef>
                <a:spcPct val="0"/>
              </a:spcBef>
            </a:pPr>
            <a:endParaRPr lang="ru-RU" smtClean="0"/>
          </a:p>
        </p:txBody>
      </p:sp>
      <p:sp>
        <p:nvSpPr>
          <p:cNvPr id="163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F85F15-AF86-41A1-873B-B74E81CF2E14}" type="slidenum">
              <a:rPr lang="ru-RU">
                <a:cs typeface="Arial" charset="0"/>
              </a:rPr>
              <a:pPr fontAlgn="base">
                <a:spcBef>
                  <a:spcPct val="0"/>
                </a:spcBef>
                <a:spcAft>
                  <a:spcPct val="0"/>
                </a:spcAft>
              </a:pPr>
              <a:t>2</a:t>
            </a:fld>
            <a:endParaRPr lang="ru-RU">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раз слайда 1"/>
          <p:cNvSpPr>
            <a:spLocks noGrp="1" noRot="1" noChangeAspect="1"/>
          </p:cNvSpPr>
          <p:nvPr>
            <p:ph type="sldImg"/>
          </p:nvPr>
        </p:nvSpPr>
        <p:spPr bwMode="auto">
          <a:noFill/>
          <a:ln>
            <a:solidFill>
              <a:srgbClr val="000000"/>
            </a:solidFill>
            <a:miter lim="800000"/>
            <a:headEnd/>
            <a:tailEnd/>
          </a:ln>
        </p:spPr>
      </p:sp>
      <p:sp>
        <p:nvSpPr>
          <p:cNvPr id="1843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Экзамены с высокой ставкой- в получении документа государственного образца. От Управления образования, от себя лично, выражаем искреннюю признательность и благодарность за организацию экзаменационной кампании в 2018 году, за достойное проведение ГИА. Также передаю слова благодарности от МОиН ПК всем работникам ППЭ, членам ГЭК, техническим специалистам, организаторам, рук.ППЭ 4011, Русиновой А.С., рук. ОО на базе который были организованы ППЭ- Смеляковой Е.А. и Аняновой Н.Г.</a:t>
            </a:r>
          </a:p>
          <a:p>
            <a:pPr>
              <a:spcBef>
                <a:spcPct val="0"/>
              </a:spcBef>
            </a:pPr>
            <a:r>
              <a:rPr lang="ru-RU" smtClean="0"/>
              <a:t>Огромное спасибо зам.дир.по УР за качественную подготовку экзам.кампании. Руководителям ОО просим рассмотреть вопрос о материальном стимулировании педагогов школ, принимавших участие в ГИА в качестве организаторов. Договор ГПХ будет направлен позднее и выплаты в сентябре будут произведены</a:t>
            </a:r>
          </a:p>
        </p:txBody>
      </p:sp>
      <p:sp>
        <p:nvSpPr>
          <p:cNvPr id="1843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724E00-98E7-4656-893C-8A36573B8534}" type="slidenum">
              <a:rPr lang="ru-RU">
                <a:cs typeface="Arial" charset="0"/>
              </a:rPr>
              <a:pPr fontAlgn="base">
                <a:spcBef>
                  <a:spcPct val="0"/>
                </a:spcBef>
                <a:spcAft>
                  <a:spcPct val="0"/>
                </a:spcAft>
              </a:pPr>
              <a:t>3</a:t>
            </a:fld>
            <a:endParaRPr lang="ru-RU">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Все сотрудники ППЭ прошли соответствующую подготовку и обучение. </a:t>
            </a:r>
          </a:p>
        </p:txBody>
      </p:sp>
      <p:sp>
        <p:nvSpPr>
          <p:cNvPr id="225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6517FF-A8B5-4F2B-BB1C-BB7098E0F04C}" type="slidenum">
              <a:rPr lang="ru-RU">
                <a:cs typeface="Arial" charset="0"/>
              </a:rPr>
              <a:pPr fontAlgn="base">
                <a:spcBef>
                  <a:spcPct val="0"/>
                </a:spcBef>
                <a:spcAft>
                  <a:spcPct val="0"/>
                </a:spcAft>
              </a:pPr>
              <a:t>6</a:t>
            </a:fld>
            <a:endParaRPr lang="ru-RU">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Зеленым цветом выделено не приняли участие в обучающем семинаре</a:t>
            </a:r>
          </a:p>
          <a:p>
            <a:pPr>
              <a:spcBef>
                <a:spcPct val="0"/>
              </a:spcBef>
            </a:pPr>
            <a:endParaRPr lang="ru-RU" smtClean="0">
              <a:solidFill>
                <a:srgbClr val="000000"/>
              </a:solidFill>
            </a:endParaRPr>
          </a:p>
          <a:p>
            <a:pPr>
              <a:spcBef>
                <a:spcPct val="0"/>
              </a:spcBef>
            </a:pPr>
            <a:endParaRPr lang="ru-RU" smtClean="0"/>
          </a:p>
          <a:p>
            <a:pPr>
              <a:spcBef>
                <a:spcPct val="0"/>
              </a:spcBef>
            </a:pPr>
            <a:endParaRPr lang="ru-RU" smtClean="0"/>
          </a:p>
        </p:txBody>
      </p:sp>
      <p:sp>
        <p:nvSpPr>
          <p:cNvPr id="266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EEE80C-FA13-4F38-B043-F7FF57BEB341}" type="slidenum">
              <a:rPr lang="ru-RU">
                <a:cs typeface="Arial" charset="0"/>
              </a:rPr>
              <a:pPr fontAlgn="base">
                <a:spcBef>
                  <a:spcPct val="0"/>
                </a:spcBef>
                <a:spcAft>
                  <a:spcPct val="0"/>
                </a:spcAft>
              </a:pPr>
              <a:t>9</a:t>
            </a:fld>
            <a:endParaRPr lang="ru-RU">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noTextEdi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solidFill>
                  <a:srgbClr val="000000"/>
                </a:solidFill>
              </a:rPr>
              <a:t>Задача, стоявшая перед Министерством образования и науки Пермского края – внедрение новых технологий проведения ЕГЭ для еще более объективного проведения экзаменов. Именно в 2016 году в части пунктов была успешно апробирована технология печати КИМ и сканирования, которая доказала свою эффективность особенно для отдаленных ППЭ нашего региона. Для объективности проведения экзаменационной кампании 2016 года нами был реализован комплекс мер для проведения честных экзаменов. Их вы видите на слайде.</a:t>
            </a:r>
          </a:p>
          <a:p>
            <a:pPr>
              <a:spcBef>
                <a:spcPct val="0"/>
              </a:spcBef>
            </a:pPr>
            <a:r>
              <a:rPr lang="ru-RU" smtClean="0">
                <a:solidFill>
                  <a:srgbClr val="000000"/>
                </a:solidFill>
              </a:rPr>
              <a:t>Итоги 2016 года показали эффективность внедрения новых технологий ЕГЭ (печати КИМ и сканирования). Мы понимаем, что будущее за высокотехнологичными ППЭ, поэтому планируем на следующий год увеличить долю ППЭ с печатью и с технологией сканирования до 100%. </a:t>
            </a:r>
          </a:p>
          <a:p>
            <a:pPr>
              <a:spcBef>
                <a:spcPct val="0"/>
              </a:spcBef>
            </a:pPr>
            <a:r>
              <a:rPr lang="ru-RU" smtClean="0"/>
              <a:t>С 2018 года осуществляется массовый переход на технологию печати полного комплекта ЭМв ППЭ. Использование ЭМ, доставляемых в ППЭ на бумажных носителях, сохраняется для ППЭ, организованных на дому, на базе медицинских учреждений, а также в ППЭ, организованных для обучающихся, освоивших образовательные программы среднего общего образования в специальных учебно-воспитательных учреждениях закрытого типа, в учреждениях, исполняющих наказание в виде лишения свободы, а также в учреждениях для несовершеннолетних лиц, подозреваемых, обвиняемых, содержащихся под стражей.</a:t>
            </a:r>
            <a:endParaRPr lang="ru-RU" smtClean="0">
              <a:solidFill>
                <a:srgbClr val="000000"/>
              </a:solidFill>
            </a:endParaRPr>
          </a:p>
        </p:txBody>
      </p:sp>
      <p:sp>
        <p:nvSpPr>
          <p:cNvPr id="296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C43289-CECF-480A-B5B7-49C4B8B0ED7F}" type="slidenum">
              <a:rPr lang="ru-RU">
                <a:solidFill>
                  <a:srgbClr val="000000"/>
                </a:solidFill>
                <a:cs typeface="Arial" charset="0"/>
              </a:rPr>
              <a:pPr fontAlgn="base">
                <a:spcBef>
                  <a:spcPct val="0"/>
                </a:spcBef>
                <a:spcAft>
                  <a:spcPct val="0"/>
                </a:spcAft>
              </a:pPr>
              <a:t>10</a:t>
            </a:fld>
            <a:endParaRPr lang="ru-RU">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p:cNvSpPr>
          <p:nvPr>
            <p:ph type="sldImg"/>
          </p:nvPr>
        </p:nvSpPr>
        <p:spPr bwMode="auto">
          <a:noFill/>
          <a:ln>
            <a:solidFill>
              <a:srgbClr val="000000"/>
            </a:solidFill>
            <a:miter lim="800000"/>
            <a:headEnd/>
            <a:tailEnd/>
          </a:ln>
        </p:spPr>
      </p:sp>
      <p:sp>
        <p:nvSpPr>
          <p:cNvPr id="3277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103 выпускника сдававшие в форме ЕГЭ.</a:t>
            </a:r>
          </a:p>
          <a:p>
            <a:pPr>
              <a:spcBef>
                <a:spcPct val="0"/>
              </a:spcBef>
            </a:pPr>
            <a:r>
              <a:rPr lang="ru-RU" smtClean="0"/>
              <a:t>175 человеко-экзаменов сдавали предметы по выбору -Без математики П</a:t>
            </a:r>
          </a:p>
        </p:txBody>
      </p:sp>
      <p:sp>
        <p:nvSpPr>
          <p:cNvPr id="327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D0C6DE-BB4E-493A-A776-C3F2CC69C41F}" type="slidenum">
              <a:rPr lang="ru-RU">
                <a:cs typeface="Arial" charset="0"/>
              </a:rPr>
              <a:pPr fontAlgn="base">
                <a:spcBef>
                  <a:spcPct val="0"/>
                </a:spcBef>
                <a:spcAft>
                  <a:spcPct val="0"/>
                </a:spcAft>
              </a:pPr>
              <a:t>12</a:t>
            </a:fld>
            <a:endParaRPr lang="ru-RU">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p:cNvSpPr>
          <p:nvPr>
            <p:ph type="sldImg"/>
          </p:nvPr>
        </p:nvSpPr>
        <p:spPr bwMode="auto">
          <a:noFill/>
          <a:ln>
            <a:solidFill>
              <a:srgbClr val="000000"/>
            </a:solidFill>
            <a:miter lim="800000"/>
            <a:headEnd/>
            <a:tailEnd/>
          </a:ln>
        </p:spPr>
      </p:sp>
      <p:sp>
        <p:nvSpPr>
          <p:cNvPr id="409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Все сотрудники ППЭ прошли соответствующую подготовку и обучение. </a:t>
            </a:r>
          </a:p>
        </p:txBody>
      </p:sp>
      <p:sp>
        <p:nvSpPr>
          <p:cNvPr id="409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157BCC-22CB-4772-AD81-9452F83B02A1}" type="slidenum">
              <a:rPr lang="ru-RU">
                <a:cs typeface="Arial" charset="0"/>
              </a:rPr>
              <a:pPr fontAlgn="base">
                <a:spcBef>
                  <a:spcPct val="0"/>
                </a:spcBef>
                <a:spcAft>
                  <a:spcPct val="0"/>
                </a:spcAft>
              </a:pPr>
              <a:t>19</a:t>
            </a:fld>
            <a:endParaRPr lang="ru-RU">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Образ слайда 1"/>
          <p:cNvSpPr>
            <a:spLocks noGrp="1" noRot="1" noChangeAspect="1"/>
          </p:cNvSpPr>
          <p:nvPr>
            <p:ph type="sldImg"/>
          </p:nvPr>
        </p:nvSpPr>
        <p:spPr bwMode="auto">
          <a:noFill/>
          <a:ln>
            <a:solidFill>
              <a:srgbClr val="000000"/>
            </a:solidFill>
            <a:miter lim="800000"/>
            <a:headEnd/>
            <a:tailEnd/>
          </a:ln>
        </p:spPr>
      </p:sp>
      <p:sp>
        <p:nvSpPr>
          <p:cNvPr id="4608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ППЭ 4004-197 ОГЭх4=788 +40+40 = 868+13 ГВЭХ2=26+868=894 чел.экз.  </a:t>
            </a:r>
          </a:p>
          <a:p>
            <a:pPr>
              <a:spcBef>
                <a:spcPct val="0"/>
              </a:spcBef>
            </a:pPr>
            <a:r>
              <a:rPr lang="ru-RU" smtClean="0"/>
              <a:t>ППЭ 4011- 40 ОГЭ+1 ГВЭХ2=82 чел.экз. </a:t>
            </a:r>
          </a:p>
        </p:txBody>
      </p:sp>
      <p:sp>
        <p:nvSpPr>
          <p:cNvPr id="4608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264203-85D7-47A8-A5B4-C51343F5D5EF}" type="slidenum">
              <a:rPr lang="ru-RU">
                <a:cs typeface="Arial" charset="0"/>
              </a:rPr>
              <a:pPr fontAlgn="base">
                <a:spcBef>
                  <a:spcPct val="0"/>
                </a:spcBef>
                <a:spcAft>
                  <a:spcPct val="0"/>
                </a:spcAft>
              </a:pPr>
              <a:t>23</a:t>
            </a:fld>
            <a:endParaRPr lang="ru-RU">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Образ слайда 1"/>
          <p:cNvSpPr>
            <a:spLocks noGrp="1" noRot="1" noChangeAspect="1"/>
          </p:cNvSpPr>
          <p:nvPr>
            <p:ph type="sldImg"/>
          </p:nvPr>
        </p:nvSpPr>
        <p:spPr bwMode="auto">
          <a:noFill/>
          <a:ln>
            <a:solidFill>
              <a:srgbClr val="000000"/>
            </a:solidFill>
            <a:miter lim="800000"/>
            <a:headEnd/>
            <a:tailEnd/>
          </a:ln>
        </p:spPr>
      </p:sp>
      <p:sp>
        <p:nvSpPr>
          <p:cNvPr id="4813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Апелляций не было</a:t>
            </a:r>
          </a:p>
        </p:txBody>
      </p:sp>
      <p:sp>
        <p:nvSpPr>
          <p:cNvPr id="481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B31947-8EC5-48ED-8946-040537976C35}" type="slidenum">
              <a:rPr lang="ru-RU">
                <a:cs typeface="Arial" charset="0"/>
              </a:rPr>
              <a:pPr fontAlgn="base">
                <a:spcBef>
                  <a:spcPct val="0"/>
                </a:spcBef>
                <a:spcAft>
                  <a:spcPct val="0"/>
                </a:spcAft>
              </a:pPr>
              <a:t>24</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857A3CA-5F53-44B5-B4D6-0A8B76900A72}" type="datetime1">
              <a:rPr lang="ru-RU"/>
              <a:pPr>
                <a:defRPr/>
              </a:pPr>
              <a:t>03.07.2018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92F4890-812A-4467-8F03-C9CE8BBCD6EB}" type="slidenum">
              <a:rPr lang="ru-RU"/>
              <a:pPr>
                <a:defRPr/>
              </a:pPr>
              <a:t>‹#›</a:t>
            </a:fld>
            <a:endParaRPr lang="ru-RU"/>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3338FC6-0739-4396-9A8A-CCC3FDF08B37}" type="datetime1">
              <a:rPr lang="ru-RU"/>
              <a:pPr>
                <a:defRPr/>
              </a:pPr>
              <a:t>03.07.2018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45902A2-ACC9-4A1E-80DE-1E44141EE359}" type="slidenum">
              <a:rPr lang="ru-RU"/>
              <a:pPr>
                <a:defRPr/>
              </a:pPr>
              <a:t>‹#›</a:t>
            </a:fld>
            <a:endParaRPr lang="ru-RU"/>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4C6D8D4-FFBF-4BC9-9408-6C3A58668B43}" type="datetime1">
              <a:rPr lang="ru-RU"/>
              <a:pPr>
                <a:defRPr/>
              </a:pPr>
              <a:t>03.07.2018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A91D63D-0DB8-4850-BB29-DB539B27300D}" type="slidenum">
              <a:rPr lang="ru-RU"/>
              <a:pPr>
                <a:defRPr/>
              </a:pPr>
              <a:t>‹#›</a:t>
            </a:fld>
            <a:endParaRPr lang="ru-RU"/>
          </a:p>
        </p:txBody>
      </p:sp>
    </p:spTree>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79670BC-087C-4056-B618-6E2C031BE6E5}" type="datetime1">
              <a:rPr lang="ru-RU"/>
              <a:pPr>
                <a:defRPr/>
              </a:pPr>
              <a:t>03.07.2018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B9C6AB1-C475-4C6E-B886-E54F53FCDA10}" type="slidenum">
              <a:rPr lang="ru-RU"/>
              <a:pPr>
                <a:defRPr/>
              </a:pPr>
              <a:t>‹#›</a:t>
            </a:fld>
            <a:endParaRPr lang="ru-RU"/>
          </a:p>
        </p:txBody>
      </p:sp>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01CECF1-5E8B-4ACF-8B8D-77AC430E6C24}" type="datetime1">
              <a:rPr lang="ru-RU"/>
              <a:pPr>
                <a:defRPr/>
              </a:pPr>
              <a:t>03.07.2018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ACD35C8-1B72-4246-AF33-FBC8EF09AE44}" type="slidenum">
              <a:rPr lang="ru-RU"/>
              <a:pPr>
                <a:defRPr/>
              </a:pPr>
              <a:t>‹#›</a:t>
            </a:fld>
            <a:endParaRPr lang="ru-RU"/>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59B63A4-95A5-4FE9-8EDF-E5308C4BD3F6}" type="datetime1">
              <a:rPr lang="ru-RU"/>
              <a:pPr>
                <a:defRPr/>
              </a:pPr>
              <a:t>03.07.2018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D080190-4014-4B96-8732-BA4EFFD42493}" type="slidenum">
              <a:rPr lang="ru-RU"/>
              <a:pPr>
                <a:defRPr/>
              </a:pPr>
              <a:t>‹#›</a:t>
            </a:fld>
            <a:endParaRPr lang="ru-RU"/>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AA2A203-8CB1-4AEF-A0E1-E7B1CBF89314}" type="datetime1">
              <a:rPr lang="ru-RU"/>
              <a:pPr>
                <a:defRPr/>
              </a:pPr>
              <a:t>03.07.2018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44345FC-2808-4309-A1CC-ECBF23ECFAD5}" type="slidenum">
              <a:rPr lang="ru-RU"/>
              <a:pPr>
                <a:defRPr/>
              </a:pPr>
              <a:t>‹#›</a:t>
            </a:fld>
            <a:endParaRPr lang="ru-RU"/>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A1ED1D4-1716-4268-A922-024D76F1BE68}" type="datetime1">
              <a:rPr lang="ru-RU"/>
              <a:pPr>
                <a:defRPr/>
              </a:pPr>
              <a:t>03.07.2018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9740043-95DF-4225-892B-35EC2FC41B86}" type="slidenum">
              <a:rPr lang="ru-RU"/>
              <a:pPr>
                <a:defRPr/>
              </a:pPr>
              <a:t>‹#›</a:t>
            </a:fld>
            <a:endParaRPr lang="ru-RU"/>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05E8F3B-CF12-4232-BD7E-3137385F128E}" type="datetime1">
              <a:rPr lang="ru-RU"/>
              <a:pPr>
                <a:defRPr/>
              </a:pPr>
              <a:t>03.07.2018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E3FA5B3-1324-4BDB-BA6D-C39222BF526E}" type="slidenum">
              <a:rPr lang="ru-RU"/>
              <a:pPr>
                <a:defRPr/>
              </a:pPr>
              <a:t>‹#›</a:t>
            </a:fld>
            <a:endParaRPr lang="ru-RU"/>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CB97DF1-2E1B-4D42-8EC6-E5FC97767031}" type="datetime1">
              <a:rPr lang="ru-RU"/>
              <a:pPr>
                <a:defRPr/>
              </a:pPr>
              <a:t>03.07.2018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22B87DD-C97B-421C-86C9-8AB80E8D9DE7}" type="slidenum">
              <a:rPr lang="ru-RU"/>
              <a:pPr>
                <a:defRPr/>
              </a:pPr>
              <a:t>‹#›</a:t>
            </a:fld>
            <a:endParaRPr lang="ru-RU"/>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BCEEB97-41D0-441F-BBF4-EAD321E81E83}" type="datetime1">
              <a:rPr lang="ru-RU"/>
              <a:pPr>
                <a:defRPr/>
              </a:pPr>
              <a:t>03.07.2018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66CA0CF-CBF4-49DD-BD86-014400EB5FAA}" type="slidenum">
              <a:rPr lang="ru-RU"/>
              <a:pPr>
                <a:defRPr/>
              </a:pPr>
              <a:t>‹#›</a:t>
            </a:fld>
            <a:endParaRPr lang="ru-RU"/>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867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867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77E4DDFC-83E9-4C56-96D3-DFD7B7C474B2}" type="datetime1">
              <a:rPr lang="ru-RU"/>
              <a:pPr>
                <a:defRPr/>
              </a:pPr>
              <a:t>03.07.2018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88802820-DD83-4A95-9E23-FC998072282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ut/>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5.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hyperlink" Target="http://fis-frdo.r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appk@biont.ru" TargetMode="External"/><Relationship Id="rId2" Type="http://schemas.openxmlformats.org/officeDocument/2006/relationships/hyperlink" Target="mailto:rc@biont.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914400"/>
            <a:ext cx="7198568" cy="3276600"/>
          </a:xfrm>
          <a:solidFill>
            <a:schemeClr val="bg1">
              <a:alpha val="49000"/>
            </a:schemeClr>
          </a:solidFill>
          <a:ln w="28575">
            <a:gradFill flip="none" rotWithShape="1">
              <a:gsLst>
                <a:gs pos="0">
                  <a:srgbClr val="FF3399"/>
                </a:gs>
                <a:gs pos="25000">
                  <a:srgbClr val="FF6633"/>
                </a:gs>
                <a:gs pos="50000">
                  <a:srgbClr val="FFFF00"/>
                </a:gs>
                <a:gs pos="75000">
                  <a:srgbClr val="01A78F"/>
                </a:gs>
                <a:gs pos="100000">
                  <a:srgbClr val="3366FF"/>
                </a:gs>
              </a:gsLst>
              <a:lin ang="18900000" scaled="1"/>
              <a:tileRect/>
            </a:gradFill>
          </a:ln>
          <a:effectLst>
            <a:outerShdw blurRad="50800" dist="38100" dir="18900000" algn="bl" rotWithShape="0">
              <a:srgbClr val="7030A0">
                <a:alpha val="40000"/>
              </a:srgbClr>
            </a:outerShdw>
          </a:effectLst>
        </p:spPr>
        <p:txBody>
          <a:bodyPr>
            <a:normAutofit/>
          </a:bodyPr>
          <a:lstStyle/>
          <a:p>
            <a:r>
              <a:rPr lang="ru-RU" sz="4000" smtClean="0">
                <a:solidFill>
                  <a:srgbClr val="0033CC"/>
                </a:solidFill>
                <a:cs typeface="Arial" charset="0"/>
              </a:rPr>
              <a:t> </a:t>
            </a:r>
            <a:r>
              <a:rPr lang="ru-RU" sz="2500" b="1" smtClean="0">
                <a:solidFill>
                  <a:srgbClr val="0033CC"/>
                </a:solidFill>
                <a:latin typeface="Verdana" pitchFamily="34" charset="0"/>
                <a:cs typeface="Arial" charset="0"/>
              </a:rPr>
              <a:t>Итоги проведения государственной итоговой аттестации по образовательным программам основного общего и среднего общего образования на территории Карагайского муниципального района в 2018 году</a:t>
            </a:r>
          </a:p>
        </p:txBody>
      </p:sp>
      <p:sp>
        <p:nvSpPr>
          <p:cNvPr id="14340" name="Прямоугольник 4"/>
          <p:cNvSpPr>
            <a:spLocks noChangeArrowheads="1"/>
          </p:cNvSpPr>
          <p:nvPr/>
        </p:nvSpPr>
        <p:spPr bwMode="auto">
          <a:xfrm>
            <a:off x="5562600" y="4572000"/>
            <a:ext cx="3124200" cy="1846263"/>
          </a:xfrm>
          <a:prstGeom prst="rect">
            <a:avLst/>
          </a:prstGeom>
          <a:noFill/>
          <a:ln w="9525">
            <a:noFill/>
            <a:miter lim="800000"/>
            <a:headEnd/>
            <a:tailEnd/>
          </a:ln>
        </p:spPr>
        <p:txBody>
          <a:bodyPr>
            <a:spAutoFit/>
          </a:bodyPr>
          <a:lstStyle/>
          <a:p>
            <a:pPr algn="just"/>
            <a:r>
              <a:rPr lang="ru-RU" sz="1600">
                <a:solidFill>
                  <a:srgbClr val="002060"/>
                </a:solidFill>
                <a:latin typeface="Verdana" pitchFamily="34" charset="0"/>
              </a:rPr>
              <a:t>С.Н.Шмань, заместитель начальника МКУ «Управление образования администрации Карагайского муниципального района» </a:t>
            </a:r>
          </a:p>
          <a:p>
            <a:pPr algn="just"/>
            <a:endParaRPr lang="ru-RU">
              <a:solidFill>
                <a:srgbClr val="000000"/>
              </a:solidFill>
              <a:latin typeface="Calibri" pitchFamily="34" charset="0"/>
            </a:endParaRPr>
          </a:p>
        </p:txBody>
      </p:sp>
      <p:sp>
        <p:nvSpPr>
          <p:cNvPr id="14341" name="TextBox 5"/>
          <p:cNvSpPr txBox="1">
            <a:spLocks noChangeArrowheads="1"/>
          </p:cNvSpPr>
          <p:nvPr/>
        </p:nvSpPr>
        <p:spPr bwMode="auto">
          <a:xfrm>
            <a:off x="3276600" y="6172200"/>
            <a:ext cx="2592388" cy="369888"/>
          </a:xfrm>
          <a:prstGeom prst="rect">
            <a:avLst/>
          </a:prstGeom>
          <a:noFill/>
          <a:ln w="9525">
            <a:noFill/>
            <a:miter lim="800000"/>
            <a:headEnd/>
            <a:tailEnd/>
          </a:ln>
        </p:spPr>
        <p:txBody>
          <a:bodyPr>
            <a:spAutoFit/>
          </a:bodyPr>
          <a:lstStyle/>
          <a:p>
            <a:pPr algn="ctr"/>
            <a:r>
              <a:rPr lang="ru-RU">
                <a:solidFill>
                  <a:srgbClr val="002060"/>
                </a:solidFill>
                <a:latin typeface="Verdana" pitchFamily="34" charset="0"/>
              </a:rPr>
              <a:t>с. Карагай, 2018</a:t>
            </a:r>
          </a:p>
        </p:txBody>
      </p:sp>
      <p:sp>
        <p:nvSpPr>
          <p:cNvPr id="14342" name="Номер слайда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E6A215-5BE9-42DC-926E-05B2483F3A4B}" type="slidenum">
              <a:rPr lang="ru-RU">
                <a:solidFill>
                  <a:srgbClr val="898989"/>
                </a:solidFill>
                <a:cs typeface="Arial" charset="0"/>
              </a:rPr>
              <a:pPr fontAlgn="base">
                <a:spcBef>
                  <a:spcPct val="0"/>
                </a:spcBef>
                <a:spcAft>
                  <a:spcPct val="0"/>
                </a:spcAft>
              </a:pPr>
              <a:t>1</a:t>
            </a:fld>
            <a:endParaRPr lang="ru-RU">
              <a:solidFill>
                <a:srgbClr val="898989"/>
              </a:solidFill>
              <a:cs typeface="Arial" charset="0"/>
            </a:endParaRPr>
          </a:p>
        </p:txBody>
      </p:sp>
      <p:pic>
        <p:nvPicPr>
          <p:cNvPr id="14343" name="Picture 2" descr="C:\Users\USER\Desktop\ЛОГОТИП РУО.jpg"/>
          <p:cNvPicPr>
            <a:picLocks noChangeAspect="1" noChangeArrowheads="1"/>
          </p:cNvPicPr>
          <p:nvPr/>
        </p:nvPicPr>
        <p:blipFill>
          <a:blip r:embed="rId2">
            <a:clrChange>
              <a:clrFrom>
                <a:srgbClr val="FFFEFF"/>
              </a:clrFrom>
              <a:clrTo>
                <a:srgbClr val="FFFEFF">
                  <a:alpha val="0"/>
                </a:srgbClr>
              </a:clrTo>
            </a:clrChange>
          </a:blip>
          <a:srcRect r="58054"/>
          <a:stretch>
            <a:fillRect/>
          </a:stretch>
        </p:blipFill>
        <p:spPr bwMode="auto">
          <a:xfrm>
            <a:off x="123825" y="152400"/>
            <a:ext cx="942975" cy="1157288"/>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Заголовок 1"/>
          <p:cNvSpPr>
            <a:spLocks noGrp="1"/>
          </p:cNvSpPr>
          <p:nvPr>
            <p:ph type="title"/>
          </p:nvPr>
        </p:nvSpPr>
        <p:spPr>
          <a:xfrm>
            <a:off x="628650" y="169863"/>
            <a:ext cx="8248650" cy="923925"/>
          </a:xfrm>
        </p:spPr>
        <p:txBody>
          <a:bodyPr/>
          <a:lstStyle/>
          <a:p>
            <a:r>
              <a:rPr lang="ru-RU" sz="2000" b="1" smtClean="0">
                <a:solidFill>
                  <a:srgbClr val="0033CC"/>
                </a:solidFill>
                <a:latin typeface="Verdana" pitchFamily="34" charset="0"/>
              </a:rPr>
              <a:t>Общая характеристика организации и проведения ЕГЭ: Новые технологии проведения ЕГЭ, позволяющие повысить объективность экзамена</a:t>
            </a:r>
          </a:p>
        </p:txBody>
      </p:sp>
      <p:sp>
        <p:nvSpPr>
          <p:cNvPr id="1031"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553DA8-F99C-4AEF-B3F1-252E52867156}" type="slidenum">
              <a:rPr lang="ru-RU">
                <a:solidFill>
                  <a:srgbClr val="898989"/>
                </a:solidFill>
                <a:cs typeface="Arial" charset="0"/>
              </a:rPr>
              <a:pPr fontAlgn="base">
                <a:spcBef>
                  <a:spcPct val="0"/>
                </a:spcBef>
                <a:spcAft>
                  <a:spcPct val="0"/>
                </a:spcAft>
              </a:pPr>
              <a:t>10</a:t>
            </a:fld>
            <a:endParaRPr lang="ru-RU">
              <a:solidFill>
                <a:srgbClr val="898989"/>
              </a:solidFill>
              <a:cs typeface="Arial" charset="0"/>
            </a:endParaRPr>
          </a:p>
        </p:txBody>
      </p:sp>
      <p:graphicFrame>
        <p:nvGraphicFramePr>
          <p:cNvPr id="1026" name="Object 2"/>
          <p:cNvGraphicFramePr>
            <a:graphicFrameLocks/>
          </p:cNvGraphicFramePr>
          <p:nvPr/>
        </p:nvGraphicFramePr>
        <p:xfrm>
          <a:off x="1223963" y="3806825"/>
          <a:ext cx="2789237" cy="2870200"/>
        </p:xfrm>
        <a:graphic>
          <a:graphicData uri="http://schemas.openxmlformats.org/presentationml/2006/ole">
            <p:oleObj spid="_x0000_s1026" name="Лист" r:id="rId4" imgW="3238433" imgH="2533775" progId="Excel.Sheet.8">
              <p:embed/>
            </p:oleObj>
          </a:graphicData>
        </a:graphic>
      </p:graphicFrame>
      <p:graphicFrame>
        <p:nvGraphicFramePr>
          <p:cNvPr id="1027" name="Object 3"/>
          <p:cNvGraphicFramePr>
            <a:graphicFrameLocks/>
          </p:cNvGraphicFramePr>
          <p:nvPr/>
        </p:nvGraphicFramePr>
        <p:xfrm>
          <a:off x="4922838" y="3681413"/>
          <a:ext cx="3138487" cy="2855912"/>
        </p:xfrm>
        <a:graphic>
          <a:graphicData uri="http://schemas.openxmlformats.org/presentationml/2006/ole">
            <p:oleObj spid="_x0000_s1027" name="Лист" r:id="rId5" imgW="3228992" imgH="2276560" progId="Excel.Sheet.8">
              <p:embed/>
            </p:oleObj>
          </a:graphicData>
        </a:graphic>
      </p:graphicFrame>
      <p:graphicFrame>
        <p:nvGraphicFramePr>
          <p:cNvPr id="1028" name="Object 4"/>
          <p:cNvGraphicFramePr>
            <a:graphicFrameLocks/>
          </p:cNvGraphicFramePr>
          <p:nvPr/>
        </p:nvGraphicFramePr>
        <p:xfrm>
          <a:off x="5084763" y="1093788"/>
          <a:ext cx="2782887" cy="2460625"/>
        </p:xfrm>
        <a:graphic>
          <a:graphicData uri="http://schemas.openxmlformats.org/presentationml/2006/ole">
            <p:oleObj spid="_x0000_s1028" name="Лист" r:id="rId6" imgW="3238433" imgH="2143090" progId="Excel.Sheet.8">
              <p:embed/>
            </p:oleObj>
          </a:graphicData>
        </a:graphic>
      </p:graphicFrame>
      <p:sp>
        <p:nvSpPr>
          <p:cNvPr id="2" name="Прямоугольник 1"/>
          <p:cNvSpPr/>
          <p:nvPr/>
        </p:nvSpPr>
        <p:spPr>
          <a:xfrm>
            <a:off x="6383338" y="1546225"/>
            <a:ext cx="466725" cy="157163"/>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ru-RU" sz="1000" b="1" dirty="0"/>
              <a:t>72 %</a:t>
            </a:r>
            <a:endParaRPr lang="ru-RU" sz="1000" b="1" dirty="0"/>
          </a:p>
        </p:txBody>
      </p:sp>
      <p:cxnSp>
        <p:nvCxnSpPr>
          <p:cNvPr id="4" name="Прямая со стрелкой 3"/>
          <p:cNvCxnSpPr/>
          <p:nvPr/>
        </p:nvCxnSpPr>
        <p:spPr>
          <a:xfrm flipV="1">
            <a:off x="2208213" y="2009775"/>
            <a:ext cx="877887" cy="50958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9" name="Прямая со стрелкой 8"/>
          <p:cNvCxnSpPr/>
          <p:nvPr/>
        </p:nvCxnSpPr>
        <p:spPr>
          <a:xfrm flipV="1">
            <a:off x="5662613" y="5060950"/>
            <a:ext cx="757237" cy="584200"/>
          </a:xfrm>
          <a:prstGeom prst="straightConnector1">
            <a:avLst/>
          </a:prstGeom>
          <a:ln>
            <a:solidFill>
              <a:schemeClr val="tx2"/>
            </a:solidFill>
            <a:tailEnd type="triangle"/>
          </a:ln>
        </p:spPr>
        <p:style>
          <a:lnRef idx="2">
            <a:schemeClr val="accent2"/>
          </a:lnRef>
          <a:fillRef idx="0">
            <a:schemeClr val="accent2"/>
          </a:fillRef>
          <a:effectRef idx="1">
            <a:schemeClr val="accent2"/>
          </a:effectRef>
          <a:fontRef idx="minor">
            <a:schemeClr val="tx1"/>
          </a:fontRef>
        </p:style>
      </p:cxnSp>
      <p:cxnSp>
        <p:nvCxnSpPr>
          <p:cNvPr id="12" name="Прямая со стрелкой 11"/>
          <p:cNvCxnSpPr/>
          <p:nvPr/>
        </p:nvCxnSpPr>
        <p:spPr>
          <a:xfrm flipV="1">
            <a:off x="2120900" y="4986338"/>
            <a:ext cx="733425" cy="531812"/>
          </a:xfrm>
          <a:prstGeom prst="straightConnector1">
            <a:avLst/>
          </a:prstGeom>
          <a:ln>
            <a:solidFill>
              <a:schemeClr val="tx2"/>
            </a:solidFill>
            <a:tailEnd type="triangle"/>
          </a:ln>
        </p:spPr>
        <p:style>
          <a:lnRef idx="2">
            <a:schemeClr val="accent2"/>
          </a:lnRef>
          <a:fillRef idx="0">
            <a:schemeClr val="accent2"/>
          </a:fillRef>
          <a:effectRef idx="1">
            <a:schemeClr val="accent2"/>
          </a:effectRef>
          <a:fontRef idx="minor">
            <a:schemeClr val="tx1"/>
          </a:fontRef>
        </p:style>
      </p:cxnSp>
      <p:graphicFrame>
        <p:nvGraphicFramePr>
          <p:cNvPr id="1029" name="Object 5"/>
          <p:cNvGraphicFramePr>
            <a:graphicFrameLocks noGrp="1"/>
          </p:cNvGraphicFramePr>
          <p:nvPr>
            <p:ph idx="1"/>
          </p:nvPr>
        </p:nvGraphicFramePr>
        <p:xfrm>
          <a:off x="1644650" y="1144588"/>
          <a:ext cx="2251075" cy="2409825"/>
        </p:xfrm>
        <a:graphic>
          <a:graphicData uri="http://schemas.openxmlformats.org/presentationml/2006/ole">
            <p:oleObj spid="_x0000_s1029" name="Лист" r:id="rId7" imgW="2609951" imgH="2095538" progId="Excel.Sheet.8">
              <p:embed/>
            </p:oleObj>
          </a:graphicData>
        </a:graphic>
      </p:graphicFrame>
      <p:sp>
        <p:nvSpPr>
          <p:cNvPr id="3" name="Прямоугольник 2"/>
          <p:cNvSpPr/>
          <p:nvPr/>
        </p:nvSpPr>
        <p:spPr>
          <a:xfrm>
            <a:off x="3505200" y="1524000"/>
            <a:ext cx="5334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rgbClr val="FF0000"/>
                </a:solidFill>
              </a:rPr>
              <a:t>100%</a:t>
            </a:r>
            <a:endParaRPr lang="ru-RU" sz="1200" b="1" dirty="0">
              <a:solidFill>
                <a:srgbClr val="FF0000"/>
              </a:solidFill>
            </a:endParaRPr>
          </a:p>
        </p:txBody>
      </p:sp>
      <p:sp>
        <p:nvSpPr>
          <p:cNvPr id="5" name="Прямоугольник 4"/>
          <p:cNvSpPr/>
          <p:nvPr/>
        </p:nvSpPr>
        <p:spPr>
          <a:xfrm>
            <a:off x="7286625" y="1395413"/>
            <a:ext cx="485775" cy="3079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2"/>
                </a:solidFill>
              </a:rPr>
              <a:t>100%</a:t>
            </a:r>
            <a:endParaRPr lang="ru-RU" sz="1200" b="1" dirty="0">
              <a:solidFill>
                <a:schemeClr val="tx2"/>
              </a:solidFill>
            </a:endParaRPr>
          </a:p>
        </p:txBody>
      </p:sp>
      <p:cxnSp>
        <p:nvCxnSpPr>
          <p:cNvPr id="8" name="Прямая со стрелкой 7"/>
          <p:cNvCxnSpPr/>
          <p:nvPr/>
        </p:nvCxnSpPr>
        <p:spPr>
          <a:xfrm flipV="1">
            <a:off x="6645275" y="1625600"/>
            <a:ext cx="523875" cy="45878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039" name="Picture 2" descr="C:\Users\USER\Desktop\ЛОГОТИП РУО.jpg"/>
          <p:cNvPicPr>
            <a:picLocks noChangeAspect="1" noChangeArrowheads="1"/>
          </p:cNvPicPr>
          <p:nvPr/>
        </p:nvPicPr>
        <p:blipFill>
          <a:blip r:embed="rId8">
            <a:clrChange>
              <a:clrFrom>
                <a:srgbClr val="FFFEFF"/>
              </a:clrFrom>
              <a:clrTo>
                <a:srgbClr val="FFFEFF">
                  <a:alpha val="0"/>
                </a:srgbClr>
              </a:clrTo>
            </a:clrChange>
          </a:blip>
          <a:srcRect r="58054"/>
          <a:stretch>
            <a:fillRect/>
          </a:stretch>
        </p:blipFill>
        <p:spPr bwMode="auto">
          <a:xfrm>
            <a:off x="123825" y="304800"/>
            <a:ext cx="638175" cy="6858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a:xfrm>
            <a:off x="628650" y="365125"/>
            <a:ext cx="7886700" cy="382588"/>
          </a:xfrm>
        </p:spPr>
        <p:txBody>
          <a:bodyPr/>
          <a:lstStyle/>
          <a:p>
            <a:r>
              <a:rPr lang="ru-RU" sz="2800" b="1" smtClean="0">
                <a:solidFill>
                  <a:srgbClr val="0033CC"/>
                </a:solidFill>
                <a:latin typeface="Verdana" pitchFamily="34" charset="0"/>
                <a:ea typeface="PT Serif"/>
                <a:cs typeface="PT Serif"/>
              </a:rPr>
              <a:t>Закупка оборудования для ППЭ ЕГЭ</a:t>
            </a:r>
            <a:br>
              <a:rPr lang="ru-RU" sz="2800" b="1" smtClean="0">
                <a:solidFill>
                  <a:srgbClr val="0033CC"/>
                </a:solidFill>
                <a:latin typeface="Verdana" pitchFamily="34" charset="0"/>
                <a:ea typeface="PT Serif"/>
                <a:cs typeface="PT Serif"/>
              </a:rPr>
            </a:br>
            <a:endParaRPr lang="ru-RU" sz="2800" b="1" smtClean="0">
              <a:solidFill>
                <a:srgbClr val="0033CC"/>
              </a:solidFill>
              <a:latin typeface="Verdana" pitchFamily="34" charset="0"/>
            </a:endParaRPr>
          </a:p>
        </p:txBody>
      </p:sp>
      <p:sp>
        <p:nvSpPr>
          <p:cNvPr id="30722" name="Объект 2"/>
          <p:cNvSpPr>
            <a:spLocks noGrp="1"/>
          </p:cNvSpPr>
          <p:nvPr>
            <p:ph idx="1"/>
          </p:nvPr>
        </p:nvSpPr>
        <p:spPr>
          <a:xfrm>
            <a:off x="628650" y="1011238"/>
            <a:ext cx="7886700" cy="5583237"/>
          </a:xfrm>
        </p:spPr>
        <p:txBody>
          <a:bodyPr/>
          <a:lstStyle/>
          <a:p>
            <a:endParaRPr lang="ru-RU" smtClean="0"/>
          </a:p>
        </p:txBody>
      </p:sp>
      <p:sp>
        <p:nvSpPr>
          <p:cNvPr id="4" name="Номер слайда 3"/>
          <p:cNvSpPr>
            <a:spLocks noGrp="1"/>
          </p:cNvSpPr>
          <p:nvPr>
            <p:ph type="sldNum" sz="quarter" idx="12"/>
          </p:nvPr>
        </p:nvSpPr>
        <p:spPr/>
        <p:txBody>
          <a:bodyPr/>
          <a:lstStyle/>
          <a:p>
            <a:pPr>
              <a:defRPr/>
            </a:pPr>
            <a:fld id="{E888B0A2-A00E-43E6-9D79-E4863EA5158E}" type="slidenum">
              <a:rPr lang="uk-UA">
                <a:solidFill>
                  <a:schemeClr val="tx1">
                    <a:tint val="75000"/>
                  </a:schemeClr>
                </a:solidFill>
              </a:rPr>
              <a:pPr>
                <a:defRPr/>
              </a:pPr>
              <a:t>11</a:t>
            </a:fld>
            <a:endParaRPr lang="uk-UA">
              <a:solidFill>
                <a:schemeClr val="tx1">
                  <a:tint val="75000"/>
                </a:schemeClr>
              </a:solidFill>
            </a:endParaRPr>
          </a:p>
        </p:txBody>
      </p:sp>
      <p:pic>
        <p:nvPicPr>
          <p:cNvPr id="6" name="Picture 3" descr="E:\Фото орел\5. Полное оснащение оборудованием ППЭ (принтеры, сканеры и рабочие места для проведения экзамена по ин. яз. (устная часть).jpg"/>
          <p:cNvPicPr>
            <a:picLocks noChangeAspect="1" noChangeArrowheads="1"/>
          </p:cNvPicPr>
          <p:nvPr/>
        </p:nvPicPr>
        <p:blipFill>
          <a:blip r:embed="rId2"/>
          <a:srcRect/>
          <a:stretch>
            <a:fillRect/>
          </a:stretch>
        </p:blipFill>
        <p:spPr bwMode="auto">
          <a:xfrm>
            <a:off x="4498975" y="2863850"/>
            <a:ext cx="4016375" cy="3313113"/>
          </a:xfrm>
          <a:prstGeom prst="rect">
            <a:avLst/>
          </a:prstGeom>
          <a:ln>
            <a:noFill/>
          </a:ln>
          <a:effectLst>
            <a:outerShdw blurRad="292100" dist="139700" dir="2700000" algn="tl" rotWithShape="0">
              <a:srgbClr val="333333">
                <a:alpha val="65000"/>
              </a:srgbClr>
            </a:outerShdw>
          </a:effectLst>
          <a:extLst>
            <a:ext uri="{909E8E84-426E-40DD-AFC4-6F175D3DCCD1}"/>
          </a:extLst>
        </p:spPr>
      </p:pic>
      <p:pic>
        <p:nvPicPr>
          <p:cNvPr id="7" name="Picture 2" descr="E:\Фото орел\4. Станции сканирования с резервными CD-приводами в ППЭ.jpg"/>
          <p:cNvPicPr>
            <a:picLocks noChangeAspect="1" noChangeArrowheads="1"/>
          </p:cNvPicPr>
          <p:nvPr/>
        </p:nvPicPr>
        <p:blipFill>
          <a:blip r:embed="rId3"/>
          <a:srcRect/>
          <a:stretch>
            <a:fillRect/>
          </a:stretch>
        </p:blipFill>
        <p:spPr bwMode="auto">
          <a:xfrm>
            <a:off x="628650" y="1038225"/>
            <a:ext cx="3468688" cy="3938588"/>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8" name="Скругленный прямоугольник 7"/>
          <p:cNvSpPr/>
          <p:nvPr/>
        </p:nvSpPr>
        <p:spPr>
          <a:xfrm>
            <a:off x="4606925" y="1270000"/>
            <a:ext cx="3735388" cy="569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rPr>
              <a:t>На сумму 21,5 млн. рублей в 2017 году (принтеры, сканеры, АРМ)</a:t>
            </a:r>
            <a:endParaRPr lang="ru-RU" dirty="0">
              <a:solidFill>
                <a:schemeClr val="tx1"/>
              </a:solidFill>
            </a:endParaRPr>
          </a:p>
        </p:txBody>
      </p:sp>
      <p:sp>
        <p:nvSpPr>
          <p:cNvPr id="9" name="Скругленный прямоугольник 8"/>
          <p:cNvSpPr/>
          <p:nvPr/>
        </p:nvSpPr>
        <p:spPr>
          <a:xfrm>
            <a:off x="806450" y="5497513"/>
            <a:ext cx="3290888" cy="547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prstClr val="black"/>
                </a:solidFill>
              </a:rPr>
              <a:t>На сумму </a:t>
            </a:r>
            <a:r>
              <a:rPr lang="ru-RU" dirty="0">
                <a:solidFill>
                  <a:prstClr val="black"/>
                </a:solidFill>
              </a:rPr>
              <a:t>17,6 </a:t>
            </a:r>
            <a:r>
              <a:rPr lang="ru-RU" dirty="0">
                <a:solidFill>
                  <a:prstClr val="black"/>
                </a:solidFill>
              </a:rPr>
              <a:t>млн. рублей в </a:t>
            </a:r>
            <a:r>
              <a:rPr lang="ru-RU" dirty="0">
                <a:solidFill>
                  <a:prstClr val="black"/>
                </a:solidFill>
              </a:rPr>
              <a:t>2018 году (АРМ)</a:t>
            </a:r>
            <a:endParaRPr lang="ru-RU" dirty="0">
              <a:solidFill>
                <a:prstClr val="black"/>
              </a:solidFill>
            </a:endParaRPr>
          </a:p>
        </p:txBody>
      </p:sp>
      <p:pic>
        <p:nvPicPr>
          <p:cNvPr id="30728" name="Picture 2" descr="C:\Users\USER\Desktop\ЛОГОТИП РУО.jpg"/>
          <p:cNvPicPr>
            <a:picLocks noChangeAspect="1" noChangeArrowheads="1"/>
          </p:cNvPicPr>
          <p:nvPr/>
        </p:nvPicPr>
        <p:blipFill>
          <a:blip r:embed="rId4">
            <a:clrChange>
              <a:clrFrom>
                <a:srgbClr val="FFFEFF"/>
              </a:clrFrom>
              <a:clrTo>
                <a:srgbClr val="FFFEFF">
                  <a:alpha val="0"/>
                </a:srgbClr>
              </a:clrTo>
            </a:clrChange>
          </a:blip>
          <a:srcRect r="58054"/>
          <a:stretch>
            <a:fillRect/>
          </a:stretch>
        </p:blipFill>
        <p:spPr bwMode="auto">
          <a:xfrm>
            <a:off x="123825" y="304800"/>
            <a:ext cx="638175" cy="685800"/>
          </a:xfrm>
          <a:prstGeom prst="rect">
            <a:avLst/>
          </a:prstGeom>
          <a:noFill/>
          <a:ln w="9525">
            <a:noFill/>
            <a:miter lim="800000"/>
            <a:headEnd/>
            <a:tailEnd/>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Объект 7"/>
          <p:cNvPicPr>
            <a:picLocks noGrp="1" noChangeAspect="1"/>
          </p:cNvPicPr>
          <p:nvPr>
            <p:ph idx="1"/>
          </p:nvPr>
        </p:nvPicPr>
        <p:blipFill>
          <a:blip r:embed="rId3"/>
          <a:srcRect/>
          <a:stretch>
            <a:fillRect/>
          </a:stretch>
        </p:blipFill>
        <p:spPr>
          <a:xfrm>
            <a:off x="468313" y="1341438"/>
            <a:ext cx="4525962" cy="4525962"/>
          </a:xfrm>
        </p:spPr>
      </p:pic>
      <p:pic>
        <p:nvPicPr>
          <p:cNvPr id="31746" name="Picture 2" descr="C:\Users\методист\Pictures\фон 12.jpg"/>
          <p:cNvPicPr>
            <a:picLocks noChangeAspect="1" noChangeArrowheads="1"/>
          </p:cNvPicPr>
          <p:nvPr/>
        </p:nvPicPr>
        <p:blipFill>
          <a:blip r:embed="rId4"/>
          <a:srcRect/>
          <a:stretch>
            <a:fillRect/>
          </a:stretch>
        </p:blipFill>
        <p:spPr bwMode="auto">
          <a:xfrm>
            <a:off x="0" y="-1588"/>
            <a:ext cx="539750" cy="6861176"/>
          </a:xfrm>
          <a:prstGeom prst="rect">
            <a:avLst/>
          </a:prstGeom>
          <a:noFill/>
          <a:ln w="9525">
            <a:noFill/>
            <a:miter lim="800000"/>
            <a:headEnd/>
            <a:tailEnd/>
          </a:ln>
        </p:spPr>
      </p:pic>
      <p:sp>
        <p:nvSpPr>
          <p:cNvPr id="5" name="Заголовок 1"/>
          <p:cNvSpPr>
            <a:spLocks noGrp="1"/>
          </p:cNvSpPr>
          <p:nvPr>
            <p:ph type="title"/>
          </p:nvPr>
        </p:nvSpPr>
        <p:spPr>
          <a:xfrm>
            <a:off x="588216" y="260648"/>
            <a:ext cx="8229600" cy="1143000"/>
          </a:xfrm>
          <a:noFill/>
          <a:ln w="28575">
            <a:gradFill flip="none" rotWithShape="1">
              <a:gsLst>
                <a:gs pos="0">
                  <a:srgbClr val="FF3399"/>
                </a:gs>
                <a:gs pos="25000">
                  <a:srgbClr val="FF6633"/>
                </a:gs>
                <a:gs pos="50000">
                  <a:srgbClr val="FFFF00"/>
                </a:gs>
                <a:gs pos="75000">
                  <a:srgbClr val="01A78F"/>
                </a:gs>
                <a:gs pos="100000">
                  <a:srgbClr val="3366FF"/>
                </a:gs>
              </a:gsLst>
              <a:lin ang="18900000" scaled="1"/>
              <a:tileRect/>
            </a:gradFill>
          </a:ln>
          <a:effectLst>
            <a:outerShdw blurRad="50800" dist="38100" dir="18900000" algn="bl" rotWithShape="0">
              <a:srgbClr val="7030A0">
                <a:alpha val="40000"/>
              </a:srgbClr>
            </a:outerShdw>
          </a:effectLst>
        </p:spPr>
        <p:txBody>
          <a:bodyPr>
            <a:normAutofit/>
          </a:bodyPr>
          <a:lstStyle/>
          <a:p>
            <a:r>
              <a:rPr lang="ru-RU" sz="4000" b="1" smtClean="0">
                <a:solidFill>
                  <a:srgbClr val="0033CC"/>
                </a:solidFill>
                <a:effectLst>
                  <a:outerShdw blurRad="38100" dist="38100" dir="2700000" algn="tl">
                    <a:srgbClr val="000000"/>
                  </a:outerShdw>
                </a:effectLst>
                <a:latin typeface="Verdana" pitchFamily="34" charset="0"/>
                <a:cs typeface="Arial" charset="0"/>
              </a:rPr>
              <a:t>Единый государственный экзамен</a:t>
            </a:r>
          </a:p>
        </p:txBody>
      </p:sp>
      <p:sp>
        <p:nvSpPr>
          <p:cNvPr id="31750" name="TextBox 8"/>
          <p:cNvSpPr txBox="1">
            <a:spLocks noChangeArrowheads="1"/>
          </p:cNvSpPr>
          <p:nvPr/>
        </p:nvSpPr>
        <p:spPr bwMode="auto">
          <a:xfrm>
            <a:off x="5364163" y="1552575"/>
            <a:ext cx="3816350" cy="3910013"/>
          </a:xfrm>
          <a:prstGeom prst="rect">
            <a:avLst/>
          </a:prstGeom>
          <a:noFill/>
          <a:ln w="9525">
            <a:noFill/>
            <a:miter lim="800000"/>
            <a:headEnd/>
            <a:tailEnd/>
          </a:ln>
        </p:spPr>
        <p:txBody>
          <a:bodyPr>
            <a:spAutoFit/>
          </a:bodyPr>
          <a:lstStyle/>
          <a:p>
            <a:r>
              <a:rPr lang="ru-RU" sz="2000" b="1">
                <a:solidFill>
                  <a:srgbClr val="003366"/>
                </a:solidFill>
                <a:latin typeface="Calibri" pitchFamily="34" charset="0"/>
              </a:rPr>
              <a:t>приняли участие 110 человек (в 2017 г. -97, 2016 г.- 118, 2015 г.-137 чел., 2014 г. -136 чел.)</a:t>
            </a:r>
          </a:p>
          <a:p>
            <a:endParaRPr lang="ru-RU" sz="2000" b="1">
              <a:solidFill>
                <a:srgbClr val="003366"/>
              </a:solidFill>
              <a:latin typeface="Calibri" pitchFamily="34" charset="0"/>
            </a:endParaRPr>
          </a:p>
          <a:p>
            <a:r>
              <a:rPr lang="ru-RU" sz="2000" b="1">
                <a:solidFill>
                  <a:srgbClr val="003366"/>
                </a:solidFill>
                <a:latin typeface="Calibri" pitchFamily="34" charset="0"/>
              </a:rPr>
              <a:t>103 выпускника  текущего года (в 2017 г. – 91 чел.,  2016 г. – 113 чел., 2015 г. – 131 чел., 2014 г. -129 чел.)</a:t>
            </a:r>
          </a:p>
          <a:p>
            <a:endParaRPr lang="ru-RU" sz="2400" b="1">
              <a:solidFill>
                <a:srgbClr val="003366"/>
              </a:solidFill>
              <a:latin typeface="Calibri" pitchFamily="34" charset="0"/>
            </a:endParaRPr>
          </a:p>
          <a:p>
            <a:r>
              <a:rPr lang="ru-RU" sz="2400" b="1">
                <a:solidFill>
                  <a:srgbClr val="003366"/>
                </a:solidFill>
                <a:latin typeface="Calibri" pitchFamily="34" charset="0"/>
              </a:rPr>
              <a:t>  </a:t>
            </a:r>
            <a:r>
              <a:rPr lang="ru-RU" sz="2000" b="1">
                <a:solidFill>
                  <a:srgbClr val="003366"/>
                </a:solidFill>
                <a:latin typeface="Calibri" pitchFamily="34" charset="0"/>
              </a:rPr>
              <a:t>121 чел.-экз. сдавали экзамены по выбору (в 2017 г. – 107, 2016 г. – 115, 2015 г.-94) </a:t>
            </a:r>
          </a:p>
        </p:txBody>
      </p:sp>
      <p:pic>
        <p:nvPicPr>
          <p:cNvPr id="31751" name="Picture 4" descr="C:\Users\методист\Desktop\конференция\servicehaken.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800600" y="1600200"/>
            <a:ext cx="595313" cy="595313"/>
          </a:xfrm>
          <a:prstGeom prst="rect">
            <a:avLst/>
          </a:prstGeom>
          <a:noFill/>
          <a:ln w="9525">
            <a:noFill/>
            <a:miter lim="800000"/>
            <a:headEnd/>
            <a:tailEnd/>
          </a:ln>
        </p:spPr>
      </p:pic>
      <p:pic>
        <p:nvPicPr>
          <p:cNvPr id="31752" name="Picture 4" descr="C:\Users\методист\Desktop\конференция\servicehaken.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724400" y="2895600"/>
            <a:ext cx="595313" cy="595313"/>
          </a:xfrm>
          <a:prstGeom prst="rect">
            <a:avLst/>
          </a:prstGeom>
          <a:noFill/>
          <a:ln w="9525">
            <a:noFill/>
            <a:miter lim="800000"/>
            <a:headEnd/>
            <a:tailEnd/>
          </a:ln>
        </p:spPr>
      </p:pic>
      <p:pic>
        <p:nvPicPr>
          <p:cNvPr id="31753" name="Picture 4" descr="C:\Users\методист\Desktop\конференция\servicehaken.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800600" y="4114800"/>
            <a:ext cx="595313" cy="595313"/>
          </a:xfrm>
          <a:prstGeom prst="rect">
            <a:avLst/>
          </a:prstGeom>
          <a:noFill/>
          <a:ln w="9525">
            <a:noFill/>
            <a:miter lim="800000"/>
            <a:headEnd/>
            <a:tailEnd/>
          </a:ln>
        </p:spPr>
      </p:pic>
      <p:pic>
        <p:nvPicPr>
          <p:cNvPr id="31754" name="Picture 2" descr="C:\Users\USER\Desktop\ЛОГОТИП РУО.jpg"/>
          <p:cNvPicPr>
            <a:picLocks noChangeAspect="1" noChangeArrowheads="1"/>
          </p:cNvPicPr>
          <p:nvPr/>
        </p:nvPicPr>
        <p:blipFill>
          <a:blip r:embed="rId6">
            <a:clrChange>
              <a:clrFrom>
                <a:srgbClr val="FFFEFF"/>
              </a:clrFrom>
              <a:clrTo>
                <a:srgbClr val="FFFEFF">
                  <a:alpha val="0"/>
                </a:srgbClr>
              </a:clrTo>
            </a:clrChange>
          </a:blip>
          <a:srcRect r="58054"/>
          <a:stretch>
            <a:fillRect/>
          </a:stretch>
        </p:blipFill>
        <p:spPr bwMode="auto">
          <a:xfrm>
            <a:off x="123825" y="304800"/>
            <a:ext cx="714375" cy="8382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smtClean="0">
                <a:solidFill>
                  <a:srgbClr val="0033CC"/>
                </a:solidFill>
                <a:effectLst>
                  <a:outerShdw blurRad="38100" dist="38100" dir="2700000" algn="tl">
                    <a:srgbClr val="000000"/>
                  </a:outerShdw>
                </a:effectLst>
                <a:latin typeface="Verdana" pitchFamily="34" charset="0"/>
                <a:ea typeface="Verdana" pitchFamily="34" charset="0"/>
                <a:cs typeface="Verdana" pitchFamily="34" charset="0"/>
              </a:rPr>
              <a:t>Единый государственный экзамен</a:t>
            </a:r>
            <a:endParaRPr lang="ru-RU" sz="4000" smtClean="0"/>
          </a:p>
        </p:txBody>
      </p:sp>
      <p:graphicFrame>
        <p:nvGraphicFramePr>
          <p:cNvPr id="6" name="Содержимое 5"/>
          <p:cNvGraphicFramePr>
            <a:graphicFrameLocks noGrp="1"/>
          </p:cNvGraphicFramePr>
          <p:nvPr>
            <p:ph idx="1"/>
          </p:nvPr>
        </p:nvGraphicFramePr>
        <p:xfrm>
          <a:off x="457200" y="1600200"/>
          <a:ext cx="8229600" cy="4414838"/>
        </p:xfrm>
        <a:graphic>
          <a:graphicData uri="http://schemas.openxmlformats.org/drawingml/2006/table">
            <a:tbl>
              <a:tblPr firstRow="1" bandRow="1">
                <a:tableStyleId>{5C22544A-7EE6-4342-B048-85BDC9FD1C3A}</a:tableStyleId>
              </a:tblPr>
              <a:tblGrid>
                <a:gridCol w="685800"/>
                <a:gridCol w="609600"/>
                <a:gridCol w="609600"/>
                <a:gridCol w="533400"/>
                <a:gridCol w="533400"/>
                <a:gridCol w="555174"/>
                <a:gridCol w="587829"/>
                <a:gridCol w="587829"/>
                <a:gridCol w="587829"/>
                <a:gridCol w="587829"/>
                <a:gridCol w="587829"/>
                <a:gridCol w="587829"/>
                <a:gridCol w="587829"/>
                <a:gridCol w="587829"/>
              </a:tblGrid>
              <a:tr h="370840">
                <a:tc rowSpan="2">
                  <a:txBody>
                    <a:bodyPr/>
                    <a:lstStyle/>
                    <a:p>
                      <a:pPr algn="ctr"/>
                      <a:r>
                        <a:rPr lang="ru-RU" sz="1100" dirty="0" smtClean="0"/>
                        <a:t>ОУ</a:t>
                      </a:r>
                      <a:endParaRPr lang="ru-RU" sz="1100" dirty="0"/>
                    </a:p>
                  </a:txBody>
                  <a:tcPr/>
                </a:tc>
                <a:tc rowSpan="2">
                  <a:txBody>
                    <a:bodyPr/>
                    <a:lstStyle/>
                    <a:p>
                      <a:pPr algn="ctr"/>
                      <a:r>
                        <a:rPr lang="ru-RU" sz="1100" dirty="0" smtClean="0"/>
                        <a:t>28.05.инфор/</a:t>
                      </a:r>
                      <a:r>
                        <a:rPr lang="ru-RU" sz="1100" dirty="0" err="1" smtClean="0"/>
                        <a:t>геогр</a:t>
                      </a:r>
                      <a:r>
                        <a:rPr lang="ru-RU" sz="1100" dirty="0" smtClean="0"/>
                        <a:t>  </a:t>
                      </a:r>
                      <a:r>
                        <a:rPr lang="ru-RU" sz="1100" dirty="0" err="1" smtClean="0"/>
                        <a:t>Верещ</a:t>
                      </a:r>
                      <a:endParaRPr lang="ru-RU" sz="1100" dirty="0"/>
                    </a:p>
                  </a:txBody>
                  <a:tcPr/>
                </a:tc>
                <a:tc rowSpan="2">
                  <a:txBody>
                    <a:bodyPr/>
                    <a:lstStyle/>
                    <a:p>
                      <a:pPr algn="ctr"/>
                      <a:r>
                        <a:rPr lang="ru-RU" sz="1100" dirty="0" smtClean="0"/>
                        <a:t>30.05. </a:t>
                      </a:r>
                      <a:r>
                        <a:rPr lang="ru-RU" sz="1100" dirty="0" err="1" smtClean="0"/>
                        <a:t>матем</a:t>
                      </a:r>
                      <a:r>
                        <a:rPr lang="ru-RU" sz="1100" dirty="0" smtClean="0"/>
                        <a:t> Б</a:t>
                      </a:r>
                      <a:endParaRPr lang="ru-RU" sz="1100" dirty="0"/>
                    </a:p>
                  </a:txBody>
                  <a:tcPr/>
                </a:tc>
                <a:tc rowSpan="2">
                  <a:txBody>
                    <a:bodyPr/>
                    <a:lstStyle/>
                    <a:p>
                      <a:pPr algn="ctr"/>
                      <a:r>
                        <a:rPr lang="ru-RU" sz="1100" dirty="0" smtClean="0"/>
                        <a:t>01.06матем П</a:t>
                      </a:r>
                      <a:endParaRPr lang="ru-RU" sz="1100" dirty="0"/>
                    </a:p>
                  </a:txBody>
                  <a:tcPr/>
                </a:tc>
                <a:tc gridSpan="2">
                  <a:txBody>
                    <a:bodyPr/>
                    <a:lstStyle/>
                    <a:p>
                      <a:pPr algn="ctr"/>
                      <a:r>
                        <a:rPr lang="ru-RU" sz="1100" dirty="0" smtClean="0"/>
                        <a:t>04.06.</a:t>
                      </a:r>
                      <a:endParaRPr lang="ru-RU" sz="1100" dirty="0"/>
                    </a:p>
                  </a:txBody>
                  <a:tcPr/>
                </a:tc>
                <a:tc hMerge="1">
                  <a:txBody>
                    <a:bodyPr/>
                    <a:lstStyle/>
                    <a:p>
                      <a:endParaRPr lang="ru-RU" sz="1100" dirty="0"/>
                    </a:p>
                  </a:txBody>
                  <a:tcPr/>
                </a:tc>
                <a:tc rowSpan="2">
                  <a:txBody>
                    <a:bodyPr/>
                    <a:lstStyle/>
                    <a:p>
                      <a:pPr algn="ctr"/>
                      <a:r>
                        <a:rPr lang="ru-RU" sz="1100" dirty="0" smtClean="0"/>
                        <a:t>06.06. </a:t>
                      </a:r>
                      <a:r>
                        <a:rPr lang="ru-RU" sz="1100" dirty="0" err="1" smtClean="0"/>
                        <a:t>русск</a:t>
                      </a:r>
                      <a:endParaRPr lang="ru-RU" sz="1100" dirty="0"/>
                    </a:p>
                  </a:txBody>
                  <a:tcPr/>
                </a:tc>
                <a:tc rowSpan="2">
                  <a:txBody>
                    <a:bodyPr/>
                    <a:lstStyle/>
                    <a:p>
                      <a:pPr algn="ctr"/>
                      <a:r>
                        <a:rPr lang="ru-RU" sz="1100" dirty="0" smtClean="0"/>
                        <a:t>09.06.</a:t>
                      </a:r>
                      <a:r>
                        <a:rPr lang="ru-RU" sz="1100" baseline="0" dirty="0" smtClean="0"/>
                        <a:t> </a:t>
                      </a:r>
                      <a:r>
                        <a:rPr lang="ru-RU" sz="1100" baseline="0" dirty="0" err="1" smtClean="0"/>
                        <a:t>анг</a:t>
                      </a:r>
                      <a:r>
                        <a:rPr lang="ru-RU" sz="1100" baseline="0" dirty="0" smtClean="0"/>
                        <a:t>  (</a:t>
                      </a:r>
                      <a:r>
                        <a:rPr lang="ru-RU" sz="1100" baseline="0" dirty="0" err="1" smtClean="0"/>
                        <a:t>устн</a:t>
                      </a:r>
                      <a:r>
                        <a:rPr lang="ru-RU" sz="1100" baseline="0" dirty="0" smtClean="0"/>
                        <a:t>) </a:t>
                      </a:r>
                      <a:r>
                        <a:rPr lang="ru-RU" sz="1100" baseline="0" dirty="0" err="1" smtClean="0"/>
                        <a:t>Верещ</a:t>
                      </a:r>
                      <a:endParaRPr lang="ru-RU" sz="1100" dirty="0"/>
                    </a:p>
                  </a:txBody>
                  <a:tcPr/>
                </a:tc>
                <a:tc rowSpan="2">
                  <a:txBody>
                    <a:bodyPr/>
                    <a:lstStyle/>
                    <a:p>
                      <a:pPr algn="ctr"/>
                      <a:r>
                        <a:rPr lang="ru-RU" sz="1100" dirty="0" smtClean="0"/>
                        <a:t>14.06. </a:t>
                      </a:r>
                      <a:r>
                        <a:rPr lang="ru-RU" sz="1100" dirty="0" err="1" smtClean="0"/>
                        <a:t>общес</a:t>
                      </a:r>
                      <a:endParaRPr lang="ru-RU" sz="1100" dirty="0"/>
                    </a:p>
                  </a:txBody>
                  <a:tcPr/>
                </a:tc>
                <a:tc gridSpan="2">
                  <a:txBody>
                    <a:bodyPr/>
                    <a:lstStyle/>
                    <a:p>
                      <a:pPr algn="ctr"/>
                      <a:r>
                        <a:rPr lang="ru-RU" sz="1100" dirty="0" smtClean="0"/>
                        <a:t>18.06.</a:t>
                      </a:r>
                      <a:endParaRPr lang="ru-RU" sz="1100" dirty="0"/>
                    </a:p>
                  </a:txBody>
                  <a:tcPr/>
                </a:tc>
                <a:tc hMerge="1">
                  <a:txBody>
                    <a:bodyPr/>
                    <a:lstStyle/>
                    <a:p>
                      <a:endParaRPr lang="ru-RU" sz="1100" dirty="0"/>
                    </a:p>
                  </a:txBody>
                  <a:tcPr/>
                </a:tc>
                <a:tc gridSpan="2">
                  <a:txBody>
                    <a:bodyPr/>
                    <a:lstStyle/>
                    <a:p>
                      <a:pPr algn="ctr"/>
                      <a:r>
                        <a:rPr lang="ru-RU" sz="1100" dirty="0" smtClean="0"/>
                        <a:t>20.06.</a:t>
                      </a:r>
                      <a:endParaRPr lang="ru-RU" sz="1100" dirty="0"/>
                    </a:p>
                  </a:txBody>
                  <a:tcPr/>
                </a:tc>
                <a:tc hMerge="1">
                  <a:txBody>
                    <a:bodyPr/>
                    <a:lstStyle/>
                    <a:p>
                      <a:endParaRPr lang="ru-RU" sz="1100" dirty="0"/>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smtClean="0"/>
                        <a:t>Кол-во сдававших</a:t>
                      </a:r>
                    </a:p>
                  </a:txBody>
                  <a:tcPr/>
                </a:tc>
              </a:tr>
              <a:tr h="370840">
                <a:tc vMerge="1">
                  <a:txBody>
                    <a:bodyPr/>
                    <a:lstStyle/>
                    <a:p>
                      <a:endParaRPr lang="ru-RU" dirty="0"/>
                    </a:p>
                  </a:txBody>
                  <a:tcPr/>
                </a:tc>
                <a:tc vMerge="1">
                  <a:txBody>
                    <a:bodyPr/>
                    <a:lstStyle/>
                    <a:p>
                      <a:endParaRPr lang="ru-RU" dirty="0"/>
                    </a:p>
                  </a:txBody>
                  <a:tcPr/>
                </a:tc>
                <a:tc vMerge="1">
                  <a:txBody>
                    <a:bodyPr/>
                    <a:lstStyle/>
                    <a:p>
                      <a:endParaRPr lang="ru-RU" sz="1100" dirty="0"/>
                    </a:p>
                  </a:txBody>
                  <a:tcPr/>
                </a:tc>
                <a:tc vMerge="1">
                  <a:txBody>
                    <a:bodyPr/>
                    <a:lstStyle/>
                    <a:p>
                      <a:endParaRPr lang="ru-RU" sz="1100" dirty="0"/>
                    </a:p>
                  </a:txBody>
                  <a:tcPr/>
                </a:tc>
                <a:tc>
                  <a:txBody>
                    <a:bodyPr/>
                    <a:lstStyle/>
                    <a:p>
                      <a:pPr algn="ctr"/>
                      <a:r>
                        <a:rPr lang="ru-RU" sz="1100" b="1" dirty="0" smtClean="0">
                          <a:solidFill>
                            <a:schemeClr val="bg1"/>
                          </a:solidFill>
                        </a:rPr>
                        <a:t>химия</a:t>
                      </a:r>
                      <a:endParaRPr lang="ru-RU" sz="1100" b="1" dirty="0">
                        <a:solidFill>
                          <a:schemeClr val="bg1"/>
                        </a:solidFill>
                      </a:endParaRPr>
                    </a:p>
                  </a:txBody>
                  <a:tcPr>
                    <a:solidFill>
                      <a:schemeClr val="tx2">
                        <a:lumMod val="60000"/>
                        <a:lumOff val="40000"/>
                      </a:schemeClr>
                    </a:solidFill>
                  </a:tcPr>
                </a:tc>
                <a:tc>
                  <a:txBody>
                    <a:bodyPr/>
                    <a:lstStyle/>
                    <a:p>
                      <a:pPr algn="ctr"/>
                      <a:r>
                        <a:rPr lang="ru-RU" sz="1100" b="1" dirty="0" err="1" smtClean="0">
                          <a:solidFill>
                            <a:schemeClr val="bg1"/>
                          </a:solidFill>
                        </a:rPr>
                        <a:t>истор</a:t>
                      </a:r>
                      <a:endParaRPr lang="ru-RU" sz="1100" b="1" dirty="0">
                        <a:solidFill>
                          <a:schemeClr val="bg1"/>
                        </a:solidFill>
                      </a:endParaRPr>
                    </a:p>
                  </a:txBody>
                  <a:tcPr>
                    <a:solidFill>
                      <a:schemeClr val="tx2">
                        <a:lumMod val="60000"/>
                        <a:lumOff val="40000"/>
                      </a:schemeClr>
                    </a:solidFill>
                  </a:tcPr>
                </a:tc>
                <a:tc vMerge="1">
                  <a:txBody>
                    <a:bodyPr/>
                    <a:lstStyle/>
                    <a:p>
                      <a:endParaRPr lang="ru-RU" sz="1100" dirty="0"/>
                    </a:p>
                  </a:txBody>
                  <a:tcPr/>
                </a:tc>
                <a:tc vMerge="1">
                  <a:txBody>
                    <a:bodyPr/>
                    <a:lstStyle/>
                    <a:p>
                      <a:endParaRPr lang="ru-RU" sz="1100" dirty="0"/>
                    </a:p>
                  </a:txBody>
                  <a:tcPr/>
                </a:tc>
                <a:tc vMerge="1">
                  <a:txBody>
                    <a:bodyPr/>
                    <a:lstStyle/>
                    <a:p>
                      <a:endParaRPr lang="ru-RU" sz="1100" dirty="0"/>
                    </a:p>
                  </a:txBody>
                  <a:tcPr/>
                </a:tc>
                <a:tc>
                  <a:txBody>
                    <a:bodyPr/>
                    <a:lstStyle/>
                    <a:p>
                      <a:pPr algn="ctr"/>
                      <a:r>
                        <a:rPr lang="ru-RU" sz="1100" b="1" dirty="0" err="1" smtClean="0">
                          <a:solidFill>
                            <a:schemeClr val="bg1"/>
                          </a:solidFill>
                        </a:rPr>
                        <a:t>биол</a:t>
                      </a:r>
                      <a:endParaRPr lang="ru-RU" sz="1100" b="1" dirty="0">
                        <a:solidFill>
                          <a:schemeClr val="bg1"/>
                        </a:solidFill>
                      </a:endParaRPr>
                    </a:p>
                  </a:txBody>
                  <a:tcPr>
                    <a:solidFill>
                      <a:schemeClr val="tx2">
                        <a:lumMod val="60000"/>
                        <a:lumOff val="40000"/>
                      </a:schemeClr>
                    </a:solidFill>
                  </a:tcPr>
                </a:tc>
                <a:tc>
                  <a:txBody>
                    <a:bodyPr/>
                    <a:lstStyle/>
                    <a:p>
                      <a:pPr algn="ctr"/>
                      <a:r>
                        <a:rPr lang="ru-RU" sz="1100" b="1" dirty="0" err="1" smtClean="0">
                          <a:solidFill>
                            <a:schemeClr val="bg1"/>
                          </a:solidFill>
                        </a:rPr>
                        <a:t>англ</a:t>
                      </a:r>
                      <a:endParaRPr lang="ru-RU" sz="1100" b="1" dirty="0">
                        <a:solidFill>
                          <a:schemeClr val="bg1"/>
                        </a:solidFill>
                      </a:endParaRPr>
                    </a:p>
                  </a:txBody>
                  <a:tcPr>
                    <a:solidFill>
                      <a:schemeClr val="tx2">
                        <a:lumMod val="60000"/>
                        <a:lumOff val="40000"/>
                      </a:schemeClr>
                    </a:solidFill>
                  </a:tcPr>
                </a:tc>
                <a:tc>
                  <a:txBody>
                    <a:bodyPr/>
                    <a:lstStyle/>
                    <a:p>
                      <a:pPr algn="ctr"/>
                      <a:r>
                        <a:rPr lang="ru-RU" sz="1100" b="1" dirty="0" smtClean="0">
                          <a:solidFill>
                            <a:schemeClr val="bg1"/>
                          </a:solidFill>
                        </a:rPr>
                        <a:t>физик</a:t>
                      </a:r>
                      <a:endParaRPr lang="ru-RU" sz="1100" b="1" dirty="0">
                        <a:solidFill>
                          <a:schemeClr val="bg1"/>
                        </a:solidFill>
                      </a:endParaRPr>
                    </a:p>
                  </a:txBody>
                  <a:tcPr>
                    <a:solidFill>
                      <a:schemeClr val="tx2">
                        <a:lumMod val="60000"/>
                        <a:lumOff val="40000"/>
                      </a:schemeClr>
                    </a:solidFill>
                  </a:tcPr>
                </a:tc>
                <a:tc>
                  <a:txBody>
                    <a:bodyPr/>
                    <a:lstStyle/>
                    <a:p>
                      <a:pPr algn="ctr"/>
                      <a:r>
                        <a:rPr lang="ru-RU" sz="1100" b="1" dirty="0" smtClean="0">
                          <a:solidFill>
                            <a:schemeClr val="bg1"/>
                          </a:solidFill>
                        </a:rPr>
                        <a:t>литер</a:t>
                      </a:r>
                      <a:endParaRPr lang="ru-RU" sz="1100" b="1" dirty="0">
                        <a:solidFill>
                          <a:schemeClr val="bg1"/>
                        </a:solidFill>
                      </a:endParaRPr>
                    </a:p>
                  </a:txBody>
                  <a:tcPr>
                    <a:solidFill>
                      <a:schemeClr val="tx2">
                        <a:lumMod val="60000"/>
                        <a:lumOff val="40000"/>
                      </a:schemeClr>
                    </a:solidFill>
                  </a:tcPr>
                </a:tc>
                <a:tc vMerge="1">
                  <a:txBody>
                    <a:bodyPr/>
                    <a:lstStyle/>
                    <a:p>
                      <a:endParaRPr lang="ru-RU" sz="1100" dirty="0"/>
                    </a:p>
                  </a:txBody>
                  <a:tcPr/>
                </a:tc>
              </a:tr>
              <a:tr h="370840">
                <a:tc>
                  <a:txBody>
                    <a:bodyPr/>
                    <a:lstStyle/>
                    <a:p>
                      <a:r>
                        <a:rPr lang="ru-RU" sz="1300" b="1" dirty="0" smtClean="0"/>
                        <a:t>КСОШ №1</a:t>
                      </a:r>
                      <a:endParaRPr lang="ru-RU" sz="1300" b="1" dirty="0"/>
                    </a:p>
                  </a:txBody>
                  <a:tcPr/>
                </a:tc>
                <a:tc>
                  <a:txBody>
                    <a:bodyPr/>
                    <a:lstStyle/>
                    <a:p>
                      <a:r>
                        <a:rPr lang="ru-RU" sz="1600" dirty="0" smtClean="0"/>
                        <a:t>1/1</a:t>
                      </a:r>
                      <a:endParaRPr lang="ru-RU" sz="1600" dirty="0"/>
                    </a:p>
                  </a:txBody>
                  <a:tcPr/>
                </a:tc>
                <a:tc>
                  <a:txBody>
                    <a:bodyPr/>
                    <a:lstStyle/>
                    <a:p>
                      <a:r>
                        <a:rPr lang="ru-RU" sz="1600" dirty="0" smtClean="0"/>
                        <a:t>19</a:t>
                      </a:r>
                      <a:endParaRPr lang="ru-RU" sz="1600" dirty="0"/>
                    </a:p>
                  </a:txBody>
                  <a:tcPr/>
                </a:tc>
                <a:tc>
                  <a:txBody>
                    <a:bodyPr/>
                    <a:lstStyle/>
                    <a:p>
                      <a:r>
                        <a:rPr lang="ru-RU" sz="1600" dirty="0" smtClean="0"/>
                        <a:t>9</a:t>
                      </a:r>
                      <a:endParaRPr lang="ru-RU" sz="1600" dirty="0"/>
                    </a:p>
                  </a:txBody>
                  <a:tcPr/>
                </a:tc>
                <a:tc>
                  <a:txBody>
                    <a:bodyPr/>
                    <a:lstStyle/>
                    <a:p>
                      <a:r>
                        <a:rPr lang="ru-RU" sz="1600" dirty="0" smtClean="0"/>
                        <a:t>1</a:t>
                      </a:r>
                      <a:endParaRPr lang="ru-RU" sz="1600" dirty="0"/>
                    </a:p>
                  </a:txBody>
                  <a:tcPr/>
                </a:tc>
                <a:tc>
                  <a:txBody>
                    <a:bodyPr/>
                    <a:lstStyle/>
                    <a:p>
                      <a:r>
                        <a:rPr lang="ru-RU" sz="1600" dirty="0" smtClean="0"/>
                        <a:t>1</a:t>
                      </a:r>
                      <a:endParaRPr lang="ru-RU" sz="1600" dirty="0"/>
                    </a:p>
                  </a:txBody>
                  <a:tcPr/>
                </a:tc>
                <a:tc>
                  <a:txBody>
                    <a:bodyPr/>
                    <a:lstStyle/>
                    <a:p>
                      <a:r>
                        <a:rPr lang="ru-RU" sz="1600" dirty="0" smtClean="0"/>
                        <a:t>19</a:t>
                      </a:r>
                      <a:endParaRPr lang="ru-RU" sz="1600" dirty="0"/>
                    </a:p>
                  </a:txBody>
                  <a:tcPr/>
                </a:tc>
                <a:tc>
                  <a:txBody>
                    <a:bodyPr/>
                    <a:lstStyle/>
                    <a:p>
                      <a:endParaRPr lang="ru-RU" sz="1600"/>
                    </a:p>
                  </a:txBody>
                  <a:tcPr/>
                </a:tc>
                <a:tc>
                  <a:txBody>
                    <a:bodyPr/>
                    <a:lstStyle/>
                    <a:p>
                      <a:r>
                        <a:rPr lang="ru-RU" sz="1600" dirty="0" smtClean="0"/>
                        <a:t>7</a:t>
                      </a:r>
                      <a:endParaRPr lang="ru-RU" sz="1600" dirty="0"/>
                    </a:p>
                  </a:txBody>
                  <a:tcPr/>
                </a:tc>
                <a:tc>
                  <a:txBody>
                    <a:bodyPr/>
                    <a:lstStyle/>
                    <a:p>
                      <a:r>
                        <a:rPr lang="ru-RU" sz="1600" dirty="0" smtClean="0"/>
                        <a:t>2</a:t>
                      </a:r>
                      <a:endParaRPr lang="ru-RU" sz="1600" dirty="0"/>
                    </a:p>
                  </a:txBody>
                  <a:tcPr/>
                </a:tc>
                <a:tc>
                  <a:txBody>
                    <a:bodyPr/>
                    <a:lstStyle/>
                    <a:p>
                      <a:endParaRPr lang="ru-RU" sz="1600"/>
                    </a:p>
                  </a:txBody>
                  <a:tcPr/>
                </a:tc>
                <a:tc>
                  <a:txBody>
                    <a:bodyPr/>
                    <a:lstStyle/>
                    <a:p>
                      <a:r>
                        <a:rPr lang="ru-RU" sz="1600" dirty="0" smtClean="0"/>
                        <a:t>5</a:t>
                      </a:r>
                      <a:endParaRPr lang="ru-RU" sz="1600" dirty="0"/>
                    </a:p>
                  </a:txBody>
                  <a:tcPr/>
                </a:tc>
                <a:tc>
                  <a:txBody>
                    <a:bodyPr/>
                    <a:lstStyle/>
                    <a:p>
                      <a:r>
                        <a:rPr lang="ru-RU" sz="1600" dirty="0" smtClean="0"/>
                        <a:t>3</a:t>
                      </a:r>
                    </a:p>
                    <a:p>
                      <a:r>
                        <a:rPr lang="ru-RU" sz="1600" dirty="0" smtClean="0"/>
                        <a:t> </a:t>
                      </a:r>
                      <a:r>
                        <a:rPr lang="ru-RU" sz="1600" b="1" dirty="0" smtClean="0">
                          <a:solidFill>
                            <a:srgbClr val="FF0000"/>
                          </a:solidFill>
                        </a:rPr>
                        <a:t>(-1)</a:t>
                      </a:r>
                      <a:endParaRPr lang="ru-RU" sz="1600" b="1" dirty="0">
                        <a:solidFill>
                          <a:srgbClr val="FF0000"/>
                        </a:solidFill>
                      </a:endParaRPr>
                    </a:p>
                  </a:txBody>
                  <a:tcPr/>
                </a:tc>
                <a:tc>
                  <a:txBody>
                    <a:bodyPr/>
                    <a:lstStyle/>
                    <a:p>
                      <a:r>
                        <a:rPr lang="ru-RU" sz="1600" b="1" dirty="0" smtClean="0"/>
                        <a:t>68  </a:t>
                      </a:r>
                      <a:r>
                        <a:rPr lang="ru-RU" sz="1600" b="1" dirty="0" smtClean="0">
                          <a:solidFill>
                            <a:srgbClr val="FF0000"/>
                          </a:solidFill>
                        </a:rPr>
                        <a:t>(-1)</a:t>
                      </a:r>
                      <a:endParaRPr lang="ru-RU" sz="1600" b="1" dirty="0">
                        <a:solidFill>
                          <a:srgbClr val="FF0000"/>
                        </a:solidFill>
                      </a:endParaRPr>
                    </a:p>
                  </a:txBody>
                  <a:tcPr/>
                </a:tc>
              </a:tr>
              <a:tr h="370840">
                <a:tc>
                  <a:txBody>
                    <a:bodyPr/>
                    <a:lstStyle/>
                    <a:p>
                      <a:r>
                        <a:rPr lang="ru-RU" sz="1300" b="1" dirty="0" smtClean="0"/>
                        <a:t>КСОШ №2</a:t>
                      </a:r>
                      <a:endParaRPr lang="ru-RU" sz="1300" b="1" dirty="0"/>
                    </a:p>
                  </a:txBody>
                  <a:tcPr/>
                </a:tc>
                <a:tc>
                  <a:txBody>
                    <a:bodyPr/>
                    <a:lstStyle/>
                    <a:p>
                      <a:r>
                        <a:rPr lang="ru-RU" sz="1600" dirty="0" smtClean="0"/>
                        <a:t>2/</a:t>
                      </a:r>
                      <a:endParaRPr lang="ru-RU" sz="1600" dirty="0"/>
                    </a:p>
                  </a:txBody>
                  <a:tcPr/>
                </a:tc>
                <a:tc>
                  <a:txBody>
                    <a:bodyPr/>
                    <a:lstStyle/>
                    <a:p>
                      <a:r>
                        <a:rPr lang="ru-RU" sz="1600" dirty="0" smtClean="0"/>
                        <a:t>16</a:t>
                      </a:r>
                      <a:endParaRPr lang="ru-RU" sz="1600" dirty="0"/>
                    </a:p>
                  </a:txBody>
                  <a:tcPr/>
                </a:tc>
                <a:tc>
                  <a:txBody>
                    <a:bodyPr/>
                    <a:lstStyle/>
                    <a:p>
                      <a:r>
                        <a:rPr lang="ru-RU" sz="1600" dirty="0" smtClean="0"/>
                        <a:t>11</a:t>
                      </a:r>
                      <a:endParaRPr lang="ru-RU" sz="1600" dirty="0"/>
                    </a:p>
                  </a:txBody>
                  <a:tcPr/>
                </a:tc>
                <a:tc>
                  <a:txBody>
                    <a:bodyPr/>
                    <a:lstStyle/>
                    <a:p>
                      <a:r>
                        <a:rPr lang="ru-RU" sz="1600" dirty="0" smtClean="0"/>
                        <a:t>2</a:t>
                      </a:r>
                      <a:endParaRPr lang="ru-RU" sz="1600" dirty="0"/>
                    </a:p>
                  </a:txBody>
                  <a:tcPr/>
                </a:tc>
                <a:tc>
                  <a:txBody>
                    <a:bodyPr/>
                    <a:lstStyle/>
                    <a:p>
                      <a:r>
                        <a:rPr lang="ru-RU" sz="1600" dirty="0" smtClean="0"/>
                        <a:t>2</a:t>
                      </a:r>
                      <a:endParaRPr lang="ru-RU" sz="1600" dirty="0"/>
                    </a:p>
                  </a:txBody>
                  <a:tcPr/>
                </a:tc>
                <a:tc>
                  <a:txBody>
                    <a:bodyPr/>
                    <a:lstStyle/>
                    <a:p>
                      <a:r>
                        <a:rPr lang="ru-RU" sz="1600" dirty="0" smtClean="0"/>
                        <a:t>20</a:t>
                      </a:r>
                      <a:endParaRPr lang="ru-RU" sz="1600" dirty="0"/>
                    </a:p>
                  </a:txBody>
                  <a:tcPr/>
                </a:tc>
                <a:tc>
                  <a:txBody>
                    <a:bodyPr/>
                    <a:lstStyle/>
                    <a:p>
                      <a:r>
                        <a:rPr lang="ru-RU" sz="1600" dirty="0" smtClean="0"/>
                        <a:t>2</a:t>
                      </a:r>
                      <a:endParaRPr lang="ru-RU" sz="1600" dirty="0"/>
                    </a:p>
                  </a:txBody>
                  <a:tcPr/>
                </a:tc>
                <a:tc>
                  <a:txBody>
                    <a:bodyPr/>
                    <a:lstStyle/>
                    <a:p>
                      <a:r>
                        <a:rPr lang="ru-RU" sz="1600" dirty="0" smtClean="0"/>
                        <a:t>9</a:t>
                      </a:r>
                      <a:endParaRPr lang="ru-RU" sz="1600" dirty="0"/>
                    </a:p>
                  </a:txBody>
                  <a:tcPr/>
                </a:tc>
                <a:tc>
                  <a:txBody>
                    <a:bodyPr/>
                    <a:lstStyle/>
                    <a:p>
                      <a:r>
                        <a:rPr lang="ru-RU" sz="1600" dirty="0" smtClean="0"/>
                        <a:t>6</a:t>
                      </a:r>
                      <a:endParaRPr lang="ru-RU" sz="1600" dirty="0"/>
                    </a:p>
                  </a:txBody>
                  <a:tcPr/>
                </a:tc>
                <a:tc>
                  <a:txBody>
                    <a:bodyPr/>
                    <a:lstStyle/>
                    <a:p>
                      <a:r>
                        <a:rPr lang="ru-RU" sz="1600" dirty="0" smtClean="0"/>
                        <a:t>2</a:t>
                      </a:r>
                      <a:endParaRPr lang="ru-RU" sz="1600" dirty="0"/>
                    </a:p>
                  </a:txBody>
                  <a:tcPr/>
                </a:tc>
                <a:tc>
                  <a:txBody>
                    <a:bodyPr/>
                    <a:lstStyle/>
                    <a:p>
                      <a:r>
                        <a:rPr lang="ru-RU" sz="1600" dirty="0" smtClean="0"/>
                        <a:t>1</a:t>
                      </a:r>
                      <a:endParaRPr lang="ru-RU" sz="1600" dirty="0"/>
                    </a:p>
                  </a:txBody>
                  <a:tcPr/>
                </a:tc>
                <a:tc>
                  <a:txBody>
                    <a:bodyPr/>
                    <a:lstStyle/>
                    <a:p>
                      <a:r>
                        <a:rPr lang="ru-RU" sz="1600" dirty="0" smtClean="0"/>
                        <a:t>1</a:t>
                      </a:r>
                      <a:endParaRPr lang="ru-RU" sz="1600" dirty="0"/>
                    </a:p>
                  </a:txBody>
                  <a:tcPr/>
                </a:tc>
                <a:tc>
                  <a:txBody>
                    <a:bodyPr/>
                    <a:lstStyle/>
                    <a:p>
                      <a:r>
                        <a:rPr lang="ru-RU" sz="1600" b="1" dirty="0" smtClean="0"/>
                        <a:t>74</a:t>
                      </a:r>
                      <a:endParaRPr lang="ru-RU" sz="1600" b="1" dirty="0"/>
                    </a:p>
                  </a:txBody>
                  <a:tcPr/>
                </a:tc>
              </a:tr>
              <a:tr h="370840">
                <a:tc>
                  <a:txBody>
                    <a:bodyPr/>
                    <a:lstStyle/>
                    <a:p>
                      <a:r>
                        <a:rPr lang="ru-RU" sz="1300" b="1" dirty="0" smtClean="0"/>
                        <a:t>КДСОШ</a:t>
                      </a:r>
                      <a:endParaRPr lang="ru-RU" sz="1300" b="1" dirty="0"/>
                    </a:p>
                  </a:txBody>
                  <a:tcPr/>
                </a:tc>
                <a:tc>
                  <a:txBody>
                    <a:bodyPr/>
                    <a:lstStyle/>
                    <a:p>
                      <a:r>
                        <a:rPr lang="ru-RU" sz="1600" dirty="0" smtClean="0"/>
                        <a:t>1/</a:t>
                      </a:r>
                      <a:endParaRPr lang="ru-RU" sz="1600" dirty="0"/>
                    </a:p>
                  </a:txBody>
                  <a:tcPr/>
                </a:tc>
                <a:tc>
                  <a:txBody>
                    <a:bodyPr/>
                    <a:lstStyle/>
                    <a:p>
                      <a:r>
                        <a:rPr lang="ru-RU" sz="1600" dirty="0" smtClean="0"/>
                        <a:t>4</a:t>
                      </a:r>
                      <a:endParaRPr lang="ru-RU" sz="1600" dirty="0"/>
                    </a:p>
                  </a:txBody>
                  <a:tcPr/>
                </a:tc>
                <a:tc>
                  <a:txBody>
                    <a:bodyPr/>
                    <a:lstStyle/>
                    <a:p>
                      <a:r>
                        <a:rPr lang="ru-RU" sz="1600" dirty="0" smtClean="0"/>
                        <a:t>4</a:t>
                      </a:r>
                      <a:endParaRPr lang="ru-RU" sz="1600" dirty="0"/>
                    </a:p>
                  </a:txBody>
                  <a:tcPr/>
                </a:tc>
                <a:tc>
                  <a:txBody>
                    <a:bodyPr/>
                    <a:lstStyle/>
                    <a:p>
                      <a:endParaRPr lang="ru-RU" sz="1600" dirty="0"/>
                    </a:p>
                  </a:txBody>
                  <a:tcPr/>
                </a:tc>
                <a:tc>
                  <a:txBody>
                    <a:bodyPr/>
                    <a:lstStyle/>
                    <a:p>
                      <a:endParaRPr lang="ru-RU" sz="1600" dirty="0"/>
                    </a:p>
                  </a:txBody>
                  <a:tcPr/>
                </a:tc>
                <a:tc>
                  <a:txBody>
                    <a:bodyPr/>
                    <a:lstStyle/>
                    <a:p>
                      <a:r>
                        <a:rPr lang="ru-RU" sz="1600" dirty="0" smtClean="0"/>
                        <a:t>4</a:t>
                      </a:r>
                      <a:endParaRPr lang="ru-RU" sz="1600" dirty="0"/>
                    </a:p>
                  </a:txBody>
                  <a:tcPr/>
                </a:tc>
                <a:tc>
                  <a:txBody>
                    <a:bodyPr/>
                    <a:lstStyle/>
                    <a:p>
                      <a:endParaRPr lang="ru-RU" sz="1600" dirty="0"/>
                    </a:p>
                  </a:txBody>
                  <a:tcPr/>
                </a:tc>
                <a:tc>
                  <a:txBody>
                    <a:bodyPr/>
                    <a:lstStyle/>
                    <a:p>
                      <a:r>
                        <a:rPr lang="ru-RU" sz="1600" dirty="0" smtClean="0"/>
                        <a:t>2</a:t>
                      </a:r>
                      <a:endParaRPr lang="ru-RU" sz="1600" dirty="0"/>
                    </a:p>
                  </a:txBody>
                  <a:tcPr/>
                </a:tc>
                <a:tc>
                  <a:txBody>
                    <a:bodyPr/>
                    <a:lstStyle/>
                    <a:p>
                      <a:r>
                        <a:rPr lang="ru-RU" sz="1600" dirty="0" smtClean="0"/>
                        <a:t>1</a:t>
                      </a:r>
                      <a:endParaRPr lang="ru-RU" sz="1600" dirty="0"/>
                    </a:p>
                  </a:txBody>
                  <a:tcPr/>
                </a:tc>
                <a:tc>
                  <a:txBody>
                    <a:bodyPr/>
                    <a:lstStyle/>
                    <a:p>
                      <a:endParaRPr lang="ru-RU" sz="1600"/>
                    </a:p>
                  </a:txBody>
                  <a:tcPr/>
                </a:tc>
                <a:tc>
                  <a:txBody>
                    <a:bodyPr/>
                    <a:lstStyle/>
                    <a:p>
                      <a:r>
                        <a:rPr lang="ru-RU" sz="1600" dirty="0" smtClean="0"/>
                        <a:t>1</a:t>
                      </a:r>
                      <a:endParaRPr lang="ru-RU" sz="1600" dirty="0"/>
                    </a:p>
                  </a:txBody>
                  <a:tcPr/>
                </a:tc>
                <a:tc>
                  <a:txBody>
                    <a:bodyPr/>
                    <a:lstStyle/>
                    <a:p>
                      <a:r>
                        <a:rPr lang="ru-RU" sz="1600" dirty="0" smtClean="0"/>
                        <a:t>1</a:t>
                      </a:r>
                      <a:endParaRPr lang="ru-RU" sz="1600" dirty="0"/>
                    </a:p>
                  </a:txBody>
                  <a:tcPr/>
                </a:tc>
                <a:tc>
                  <a:txBody>
                    <a:bodyPr/>
                    <a:lstStyle/>
                    <a:p>
                      <a:r>
                        <a:rPr lang="ru-RU" sz="1600" b="1" dirty="0" smtClean="0"/>
                        <a:t>18</a:t>
                      </a:r>
                      <a:endParaRPr lang="ru-RU" sz="1600" b="1" dirty="0"/>
                    </a:p>
                  </a:txBody>
                  <a:tcPr/>
                </a:tc>
              </a:tr>
              <a:tr h="370840">
                <a:tc>
                  <a:txBody>
                    <a:bodyPr/>
                    <a:lstStyle/>
                    <a:p>
                      <a:r>
                        <a:rPr lang="ru-RU" sz="1300" b="1" dirty="0" smtClean="0"/>
                        <a:t>МСОШ</a:t>
                      </a:r>
                      <a:endParaRPr lang="ru-RU" sz="1300" b="1" dirty="0"/>
                    </a:p>
                  </a:txBody>
                  <a:tcPr/>
                </a:tc>
                <a:tc>
                  <a:txBody>
                    <a:bodyPr/>
                    <a:lstStyle/>
                    <a:p>
                      <a:r>
                        <a:rPr lang="ru-RU" sz="1600" dirty="0" smtClean="0"/>
                        <a:t>3/</a:t>
                      </a:r>
                      <a:endParaRPr lang="ru-RU" sz="1600" dirty="0"/>
                    </a:p>
                  </a:txBody>
                  <a:tcPr/>
                </a:tc>
                <a:tc>
                  <a:txBody>
                    <a:bodyPr/>
                    <a:lstStyle/>
                    <a:p>
                      <a:r>
                        <a:rPr lang="ru-RU" sz="1600" dirty="0" smtClean="0"/>
                        <a:t>28</a:t>
                      </a:r>
                      <a:endParaRPr lang="ru-RU" sz="1600" dirty="0"/>
                    </a:p>
                  </a:txBody>
                  <a:tcPr/>
                </a:tc>
                <a:tc>
                  <a:txBody>
                    <a:bodyPr/>
                    <a:lstStyle/>
                    <a:p>
                      <a:r>
                        <a:rPr lang="ru-RU" sz="1600" dirty="0" smtClean="0"/>
                        <a:t>11</a:t>
                      </a:r>
                      <a:endParaRPr lang="ru-RU" sz="1600" dirty="0"/>
                    </a:p>
                  </a:txBody>
                  <a:tcPr/>
                </a:tc>
                <a:tc>
                  <a:txBody>
                    <a:bodyPr/>
                    <a:lstStyle/>
                    <a:p>
                      <a:r>
                        <a:rPr lang="ru-RU" sz="1600" dirty="0" smtClean="0"/>
                        <a:t>6</a:t>
                      </a:r>
                      <a:endParaRPr lang="ru-RU" sz="1600" dirty="0"/>
                    </a:p>
                  </a:txBody>
                  <a:tcPr/>
                </a:tc>
                <a:tc>
                  <a:txBody>
                    <a:bodyPr/>
                    <a:lstStyle/>
                    <a:p>
                      <a:r>
                        <a:rPr lang="ru-RU" sz="1600" dirty="0" smtClean="0"/>
                        <a:t>6</a:t>
                      </a:r>
                      <a:endParaRPr lang="ru-RU" sz="1600" dirty="0"/>
                    </a:p>
                  </a:txBody>
                  <a:tcPr/>
                </a:tc>
                <a:tc>
                  <a:txBody>
                    <a:bodyPr/>
                    <a:lstStyle/>
                    <a:p>
                      <a:r>
                        <a:rPr lang="ru-RU" sz="1600" dirty="0" smtClean="0"/>
                        <a:t>35</a:t>
                      </a:r>
                      <a:endParaRPr lang="ru-RU" sz="1600" dirty="0"/>
                    </a:p>
                  </a:txBody>
                  <a:tcPr/>
                </a:tc>
                <a:tc>
                  <a:txBody>
                    <a:bodyPr/>
                    <a:lstStyle/>
                    <a:p>
                      <a:r>
                        <a:rPr lang="ru-RU" sz="1600" dirty="0" smtClean="0"/>
                        <a:t>2</a:t>
                      </a:r>
                      <a:endParaRPr lang="ru-RU" sz="1600" dirty="0"/>
                    </a:p>
                  </a:txBody>
                  <a:tcPr/>
                </a:tc>
                <a:tc>
                  <a:txBody>
                    <a:bodyPr/>
                    <a:lstStyle/>
                    <a:p>
                      <a:r>
                        <a:rPr lang="ru-RU" sz="1600" dirty="0" smtClean="0"/>
                        <a:t>10</a:t>
                      </a:r>
                      <a:endParaRPr lang="ru-RU" sz="1600" dirty="0"/>
                    </a:p>
                  </a:txBody>
                  <a:tcPr/>
                </a:tc>
                <a:tc>
                  <a:txBody>
                    <a:bodyPr/>
                    <a:lstStyle/>
                    <a:p>
                      <a:r>
                        <a:rPr lang="ru-RU" sz="1600" dirty="0" smtClean="0"/>
                        <a:t>7</a:t>
                      </a:r>
                      <a:endParaRPr lang="ru-RU" sz="1600" dirty="0"/>
                    </a:p>
                  </a:txBody>
                  <a:tcPr/>
                </a:tc>
                <a:tc>
                  <a:txBody>
                    <a:bodyPr/>
                    <a:lstStyle/>
                    <a:p>
                      <a:r>
                        <a:rPr lang="ru-RU" sz="1600" dirty="0" smtClean="0"/>
                        <a:t>2</a:t>
                      </a:r>
                      <a:endParaRPr lang="ru-RU" sz="1600" dirty="0"/>
                    </a:p>
                  </a:txBody>
                  <a:tcPr/>
                </a:tc>
                <a:tc>
                  <a:txBody>
                    <a:bodyPr/>
                    <a:lstStyle/>
                    <a:p>
                      <a:r>
                        <a:rPr lang="ru-RU" sz="1600" dirty="0" smtClean="0"/>
                        <a:t>4</a:t>
                      </a:r>
                      <a:endParaRPr lang="ru-RU" sz="1600" dirty="0"/>
                    </a:p>
                  </a:txBody>
                  <a:tcPr/>
                </a:tc>
                <a:tc>
                  <a:txBody>
                    <a:bodyPr/>
                    <a:lstStyle/>
                    <a:p>
                      <a:r>
                        <a:rPr lang="ru-RU" sz="1600" dirty="0" smtClean="0"/>
                        <a:t>1</a:t>
                      </a:r>
                      <a:endParaRPr lang="ru-RU" sz="1600" dirty="0"/>
                    </a:p>
                  </a:txBody>
                  <a:tcPr/>
                </a:tc>
                <a:tc>
                  <a:txBody>
                    <a:bodyPr/>
                    <a:lstStyle/>
                    <a:p>
                      <a:r>
                        <a:rPr lang="ru-RU" sz="1600" b="1" dirty="0" smtClean="0"/>
                        <a:t>115</a:t>
                      </a:r>
                      <a:endParaRPr lang="ru-RU" sz="1600" b="1" dirty="0"/>
                    </a:p>
                  </a:txBody>
                  <a:tcPr/>
                </a:tc>
              </a:tr>
              <a:tr h="370840">
                <a:tc>
                  <a:txBody>
                    <a:bodyPr/>
                    <a:lstStyle/>
                    <a:p>
                      <a:r>
                        <a:rPr lang="ru-RU" sz="1300" b="1" dirty="0" smtClean="0"/>
                        <a:t>НСОШ</a:t>
                      </a:r>
                      <a:endParaRPr lang="ru-RU" sz="1300" b="1" dirty="0"/>
                    </a:p>
                  </a:txBody>
                  <a:tcPr/>
                </a:tc>
                <a:tc>
                  <a:txBody>
                    <a:bodyPr/>
                    <a:lstStyle/>
                    <a:p>
                      <a:r>
                        <a:rPr lang="ru-RU" sz="1600" dirty="0" smtClean="0"/>
                        <a:t>/2</a:t>
                      </a:r>
                      <a:endParaRPr lang="ru-RU" sz="1600" dirty="0"/>
                    </a:p>
                  </a:txBody>
                  <a:tcPr/>
                </a:tc>
                <a:tc>
                  <a:txBody>
                    <a:bodyPr/>
                    <a:lstStyle/>
                    <a:p>
                      <a:r>
                        <a:rPr lang="ru-RU" sz="1600" dirty="0" smtClean="0"/>
                        <a:t>14</a:t>
                      </a:r>
                      <a:endParaRPr lang="ru-RU" sz="1600" dirty="0"/>
                    </a:p>
                  </a:txBody>
                  <a:tcPr/>
                </a:tc>
                <a:tc>
                  <a:txBody>
                    <a:bodyPr/>
                    <a:lstStyle/>
                    <a:p>
                      <a:r>
                        <a:rPr lang="ru-RU" sz="1600" dirty="0" smtClean="0"/>
                        <a:t>8</a:t>
                      </a:r>
                      <a:endParaRPr lang="ru-RU" sz="1600" dirty="0"/>
                    </a:p>
                  </a:txBody>
                  <a:tcPr/>
                </a:tc>
                <a:tc>
                  <a:txBody>
                    <a:bodyPr/>
                    <a:lstStyle/>
                    <a:p>
                      <a:r>
                        <a:rPr lang="ru-RU" sz="1600" dirty="0" smtClean="0"/>
                        <a:t>1</a:t>
                      </a:r>
                      <a:endParaRPr lang="ru-RU" sz="1600" dirty="0"/>
                    </a:p>
                  </a:txBody>
                  <a:tcPr/>
                </a:tc>
                <a:tc>
                  <a:txBody>
                    <a:bodyPr/>
                    <a:lstStyle/>
                    <a:p>
                      <a:r>
                        <a:rPr lang="ru-RU" sz="1600" dirty="0" smtClean="0"/>
                        <a:t>2</a:t>
                      </a:r>
                      <a:endParaRPr lang="ru-RU" sz="1600" dirty="0"/>
                    </a:p>
                  </a:txBody>
                  <a:tcPr/>
                </a:tc>
                <a:tc>
                  <a:txBody>
                    <a:bodyPr/>
                    <a:lstStyle/>
                    <a:p>
                      <a:r>
                        <a:rPr lang="ru-RU" sz="1600" dirty="0" smtClean="0"/>
                        <a:t>14</a:t>
                      </a:r>
                      <a:endParaRPr lang="ru-RU" sz="1600" dirty="0"/>
                    </a:p>
                  </a:txBody>
                  <a:tcPr/>
                </a:tc>
                <a:tc>
                  <a:txBody>
                    <a:bodyPr/>
                    <a:lstStyle/>
                    <a:p>
                      <a:endParaRPr lang="ru-RU" sz="1600" dirty="0"/>
                    </a:p>
                  </a:txBody>
                  <a:tcPr/>
                </a:tc>
                <a:tc>
                  <a:txBody>
                    <a:bodyPr/>
                    <a:lstStyle/>
                    <a:p>
                      <a:r>
                        <a:rPr lang="ru-RU" sz="1600" dirty="0" smtClean="0"/>
                        <a:t>6</a:t>
                      </a:r>
                      <a:endParaRPr lang="ru-RU" sz="1600" dirty="0"/>
                    </a:p>
                  </a:txBody>
                  <a:tcPr/>
                </a:tc>
                <a:tc>
                  <a:txBody>
                    <a:bodyPr/>
                    <a:lstStyle/>
                    <a:p>
                      <a:r>
                        <a:rPr lang="ru-RU" sz="1600" dirty="0" smtClean="0"/>
                        <a:t>1</a:t>
                      </a:r>
                      <a:endParaRPr lang="ru-RU" sz="1600" dirty="0"/>
                    </a:p>
                  </a:txBody>
                  <a:tcPr/>
                </a:tc>
                <a:tc>
                  <a:txBody>
                    <a:bodyPr/>
                    <a:lstStyle/>
                    <a:p>
                      <a:endParaRPr lang="ru-RU" sz="1600"/>
                    </a:p>
                  </a:txBody>
                  <a:tcPr/>
                </a:tc>
                <a:tc>
                  <a:txBody>
                    <a:bodyPr/>
                    <a:lstStyle/>
                    <a:p>
                      <a:r>
                        <a:rPr lang="ru-RU" sz="1600" dirty="0" smtClean="0"/>
                        <a:t>3</a:t>
                      </a:r>
                      <a:endParaRPr lang="ru-RU" sz="1600" dirty="0"/>
                    </a:p>
                  </a:txBody>
                  <a:tcPr/>
                </a:tc>
                <a:tc>
                  <a:txBody>
                    <a:bodyPr/>
                    <a:lstStyle/>
                    <a:p>
                      <a:r>
                        <a:rPr lang="ru-RU" sz="1600" dirty="0" smtClean="0"/>
                        <a:t>2</a:t>
                      </a:r>
                      <a:endParaRPr lang="ru-RU" sz="1600" dirty="0"/>
                    </a:p>
                  </a:txBody>
                  <a:tcPr/>
                </a:tc>
                <a:tc>
                  <a:txBody>
                    <a:bodyPr/>
                    <a:lstStyle/>
                    <a:p>
                      <a:r>
                        <a:rPr lang="ru-RU" sz="1600" b="1" dirty="0" smtClean="0"/>
                        <a:t>53</a:t>
                      </a:r>
                      <a:endParaRPr lang="ru-RU" sz="1600" b="1" dirty="0"/>
                    </a:p>
                  </a:txBody>
                  <a:tcPr/>
                </a:tc>
              </a:tr>
              <a:tr h="370840">
                <a:tc>
                  <a:txBody>
                    <a:bodyPr/>
                    <a:lstStyle/>
                    <a:p>
                      <a:r>
                        <a:rPr lang="ru-RU" sz="1300" b="1" dirty="0" smtClean="0"/>
                        <a:t>ОСОШ</a:t>
                      </a:r>
                      <a:endParaRPr lang="ru-RU" sz="1300" b="1" dirty="0"/>
                    </a:p>
                  </a:txBody>
                  <a:tcPr/>
                </a:tc>
                <a:tc>
                  <a:txBody>
                    <a:bodyPr/>
                    <a:lstStyle/>
                    <a:p>
                      <a:endParaRPr lang="ru-RU" sz="1600"/>
                    </a:p>
                  </a:txBody>
                  <a:tcPr/>
                </a:tc>
                <a:tc>
                  <a:txBody>
                    <a:bodyPr/>
                    <a:lstStyle/>
                    <a:p>
                      <a:r>
                        <a:rPr lang="ru-RU" sz="1600" dirty="0" smtClean="0"/>
                        <a:t>6</a:t>
                      </a:r>
                      <a:endParaRPr lang="ru-RU" sz="1600" dirty="0"/>
                    </a:p>
                  </a:txBody>
                  <a:tcPr/>
                </a:tc>
                <a:tc>
                  <a:txBody>
                    <a:bodyPr/>
                    <a:lstStyle/>
                    <a:p>
                      <a:r>
                        <a:rPr lang="ru-RU" sz="1600" dirty="0" smtClean="0"/>
                        <a:t>6</a:t>
                      </a:r>
                      <a:endParaRPr lang="ru-RU" sz="1600" dirty="0"/>
                    </a:p>
                  </a:txBody>
                  <a:tcPr/>
                </a:tc>
                <a:tc>
                  <a:txBody>
                    <a:bodyPr/>
                    <a:lstStyle/>
                    <a:p>
                      <a:endParaRPr lang="ru-RU" sz="1600"/>
                    </a:p>
                  </a:txBody>
                  <a:tcPr/>
                </a:tc>
                <a:tc>
                  <a:txBody>
                    <a:bodyPr/>
                    <a:lstStyle/>
                    <a:p>
                      <a:endParaRPr lang="ru-RU" sz="1600"/>
                    </a:p>
                  </a:txBody>
                  <a:tcPr/>
                </a:tc>
                <a:tc>
                  <a:txBody>
                    <a:bodyPr/>
                    <a:lstStyle/>
                    <a:p>
                      <a:r>
                        <a:rPr lang="ru-RU" sz="1600" dirty="0" smtClean="0"/>
                        <a:t>6</a:t>
                      </a:r>
                      <a:endParaRPr lang="ru-RU" sz="1600" dirty="0"/>
                    </a:p>
                  </a:txBody>
                  <a:tcPr/>
                </a:tc>
                <a:tc>
                  <a:txBody>
                    <a:bodyPr/>
                    <a:lstStyle/>
                    <a:p>
                      <a:endParaRPr lang="ru-RU" sz="1600" dirty="0"/>
                    </a:p>
                  </a:txBody>
                  <a:tcPr/>
                </a:tc>
                <a:tc>
                  <a:txBody>
                    <a:bodyPr/>
                    <a:lstStyle/>
                    <a:p>
                      <a:r>
                        <a:rPr lang="ru-RU" sz="1600" dirty="0" smtClean="0"/>
                        <a:t>2</a:t>
                      </a:r>
                      <a:endParaRPr lang="ru-RU" sz="1600" dirty="0"/>
                    </a:p>
                  </a:txBody>
                  <a:tcPr/>
                </a:tc>
                <a:tc>
                  <a:txBody>
                    <a:bodyPr/>
                    <a:lstStyle/>
                    <a:p>
                      <a:r>
                        <a:rPr lang="ru-RU" sz="1600" dirty="0" smtClean="0"/>
                        <a:t>2</a:t>
                      </a:r>
                      <a:endParaRPr lang="ru-RU" sz="1600" dirty="0"/>
                    </a:p>
                  </a:txBody>
                  <a:tcPr/>
                </a:tc>
                <a:tc>
                  <a:txBody>
                    <a:bodyPr/>
                    <a:lstStyle/>
                    <a:p>
                      <a:endParaRPr lang="ru-RU" sz="1600"/>
                    </a:p>
                  </a:txBody>
                  <a:tcPr/>
                </a:tc>
                <a:tc>
                  <a:txBody>
                    <a:bodyPr/>
                    <a:lstStyle/>
                    <a:p>
                      <a:r>
                        <a:rPr lang="ru-RU" sz="1600" dirty="0" smtClean="0"/>
                        <a:t>3</a:t>
                      </a:r>
                      <a:endParaRPr lang="ru-RU" sz="1600" dirty="0"/>
                    </a:p>
                  </a:txBody>
                  <a:tcPr/>
                </a:tc>
                <a:tc>
                  <a:txBody>
                    <a:bodyPr/>
                    <a:lstStyle/>
                    <a:p>
                      <a:endParaRPr lang="ru-RU" sz="1600" dirty="0"/>
                    </a:p>
                  </a:txBody>
                  <a:tcPr/>
                </a:tc>
                <a:tc>
                  <a:txBody>
                    <a:bodyPr/>
                    <a:lstStyle/>
                    <a:p>
                      <a:r>
                        <a:rPr lang="ru-RU" sz="1600" b="1" dirty="0" smtClean="0"/>
                        <a:t>25</a:t>
                      </a:r>
                      <a:endParaRPr lang="ru-RU" sz="1600" b="1" dirty="0"/>
                    </a:p>
                  </a:txBody>
                  <a:tcPr/>
                </a:tc>
              </a:tr>
              <a:tr h="370840">
                <a:tc>
                  <a:txBody>
                    <a:bodyPr/>
                    <a:lstStyle/>
                    <a:p>
                      <a:r>
                        <a:rPr lang="ru-RU" sz="1300" b="1" dirty="0" smtClean="0"/>
                        <a:t>РСОШ</a:t>
                      </a:r>
                      <a:endParaRPr lang="ru-RU" sz="1300" b="1" dirty="0"/>
                    </a:p>
                  </a:txBody>
                  <a:tcPr/>
                </a:tc>
                <a:tc>
                  <a:txBody>
                    <a:bodyPr/>
                    <a:lstStyle/>
                    <a:p>
                      <a:endParaRPr lang="ru-RU" sz="1600"/>
                    </a:p>
                  </a:txBody>
                  <a:tcPr/>
                </a:tc>
                <a:tc>
                  <a:txBody>
                    <a:bodyPr/>
                    <a:lstStyle/>
                    <a:p>
                      <a:r>
                        <a:rPr lang="ru-RU" sz="1600" dirty="0" smtClean="0"/>
                        <a:t>4</a:t>
                      </a:r>
                      <a:endParaRPr lang="ru-RU" sz="1600" dirty="0"/>
                    </a:p>
                  </a:txBody>
                  <a:tcPr/>
                </a:tc>
                <a:tc>
                  <a:txBody>
                    <a:bodyPr/>
                    <a:lstStyle/>
                    <a:p>
                      <a:r>
                        <a:rPr lang="ru-RU" sz="1600" dirty="0" smtClean="0"/>
                        <a:t>5</a:t>
                      </a:r>
                      <a:endParaRPr lang="ru-RU" sz="1600" dirty="0"/>
                    </a:p>
                  </a:txBody>
                  <a:tcPr/>
                </a:tc>
                <a:tc>
                  <a:txBody>
                    <a:bodyPr/>
                    <a:lstStyle/>
                    <a:p>
                      <a:endParaRPr lang="ru-RU" sz="1600"/>
                    </a:p>
                  </a:txBody>
                  <a:tcPr/>
                </a:tc>
                <a:tc>
                  <a:txBody>
                    <a:bodyPr/>
                    <a:lstStyle/>
                    <a:p>
                      <a:endParaRPr lang="ru-RU" sz="1600"/>
                    </a:p>
                  </a:txBody>
                  <a:tcPr/>
                </a:tc>
                <a:tc>
                  <a:txBody>
                    <a:bodyPr/>
                    <a:lstStyle/>
                    <a:p>
                      <a:r>
                        <a:rPr lang="ru-RU" sz="1600" dirty="0" smtClean="0"/>
                        <a:t>5</a:t>
                      </a:r>
                      <a:endParaRPr lang="ru-RU" sz="1600" dirty="0"/>
                    </a:p>
                  </a:txBody>
                  <a:tcPr/>
                </a:tc>
                <a:tc>
                  <a:txBody>
                    <a:bodyPr/>
                    <a:lstStyle/>
                    <a:p>
                      <a:endParaRPr lang="ru-RU" sz="1600" dirty="0"/>
                    </a:p>
                  </a:txBody>
                  <a:tcPr/>
                </a:tc>
                <a:tc>
                  <a:txBody>
                    <a:bodyPr/>
                    <a:lstStyle/>
                    <a:p>
                      <a:r>
                        <a:rPr lang="ru-RU" sz="1600" dirty="0" smtClean="0"/>
                        <a:t>2</a:t>
                      </a:r>
                      <a:endParaRPr lang="ru-RU" sz="1600" dirty="0"/>
                    </a:p>
                  </a:txBody>
                  <a:tcPr/>
                </a:tc>
                <a:tc>
                  <a:txBody>
                    <a:bodyPr/>
                    <a:lstStyle/>
                    <a:p>
                      <a:r>
                        <a:rPr lang="ru-RU" sz="1600" dirty="0" smtClean="0"/>
                        <a:t>2</a:t>
                      </a:r>
                      <a:endParaRPr lang="ru-RU" sz="1600" dirty="0"/>
                    </a:p>
                  </a:txBody>
                  <a:tcPr/>
                </a:tc>
                <a:tc>
                  <a:txBody>
                    <a:bodyPr/>
                    <a:lstStyle/>
                    <a:p>
                      <a:endParaRPr lang="ru-RU" sz="1600" dirty="0"/>
                    </a:p>
                  </a:txBody>
                  <a:tcPr/>
                </a:tc>
                <a:tc>
                  <a:txBody>
                    <a:bodyPr/>
                    <a:lstStyle/>
                    <a:p>
                      <a:r>
                        <a:rPr lang="ru-RU" sz="1600" dirty="0" smtClean="0"/>
                        <a:t>3</a:t>
                      </a:r>
                      <a:endParaRPr lang="ru-RU" sz="1600" dirty="0"/>
                    </a:p>
                  </a:txBody>
                  <a:tcPr/>
                </a:tc>
                <a:tc>
                  <a:txBody>
                    <a:bodyPr/>
                    <a:lstStyle/>
                    <a:p>
                      <a:endParaRPr lang="ru-RU" sz="1600" dirty="0"/>
                    </a:p>
                  </a:txBody>
                  <a:tcPr/>
                </a:tc>
                <a:tc>
                  <a:txBody>
                    <a:bodyPr/>
                    <a:lstStyle/>
                    <a:p>
                      <a:r>
                        <a:rPr lang="ru-RU" sz="1600" b="1" dirty="0" smtClean="0"/>
                        <a:t>21</a:t>
                      </a:r>
                      <a:endParaRPr lang="ru-RU" sz="16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1" dirty="0" smtClean="0">
                          <a:solidFill>
                            <a:srgbClr val="C00000"/>
                          </a:solidFill>
                        </a:rPr>
                        <a:t>ВСЕГО</a:t>
                      </a:r>
                    </a:p>
                    <a:p>
                      <a:endParaRPr lang="ru-RU" sz="1300" dirty="0"/>
                    </a:p>
                  </a:txBody>
                  <a:tcPr/>
                </a:tc>
                <a:tc>
                  <a:txBody>
                    <a:bodyPr/>
                    <a:lstStyle/>
                    <a:p>
                      <a:r>
                        <a:rPr lang="ru-RU" sz="1600" b="1" dirty="0" smtClean="0">
                          <a:solidFill>
                            <a:srgbClr val="FF0000"/>
                          </a:solidFill>
                        </a:rPr>
                        <a:t>7/3</a:t>
                      </a:r>
                      <a:endParaRPr lang="ru-RU" sz="1600" b="1" dirty="0">
                        <a:solidFill>
                          <a:srgbClr val="FF0000"/>
                        </a:solidFill>
                      </a:endParaRPr>
                    </a:p>
                  </a:txBody>
                  <a:tcPr/>
                </a:tc>
                <a:tc>
                  <a:txBody>
                    <a:bodyPr/>
                    <a:lstStyle/>
                    <a:p>
                      <a:r>
                        <a:rPr lang="ru-RU" sz="1600" b="1" dirty="0" smtClean="0">
                          <a:solidFill>
                            <a:srgbClr val="FF0000"/>
                          </a:solidFill>
                        </a:rPr>
                        <a:t>91</a:t>
                      </a:r>
                      <a:endParaRPr lang="ru-RU" sz="1600" b="1" dirty="0">
                        <a:solidFill>
                          <a:srgbClr val="FF0000"/>
                        </a:solidFill>
                      </a:endParaRPr>
                    </a:p>
                  </a:txBody>
                  <a:tcPr/>
                </a:tc>
                <a:tc>
                  <a:txBody>
                    <a:bodyPr/>
                    <a:lstStyle/>
                    <a:p>
                      <a:r>
                        <a:rPr lang="ru-RU" sz="1600" b="1" dirty="0" smtClean="0">
                          <a:solidFill>
                            <a:srgbClr val="FF0000"/>
                          </a:solidFill>
                        </a:rPr>
                        <a:t>54</a:t>
                      </a:r>
                      <a:endParaRPr lang="ru-RU" sz="1600" b="1" dirty="0">
                        <a:solidFill>
                          <a:srgbClr val="FF0000"/>
                        </a:solidFill>
                      </a:endParaRPr>
                    </a:p>
                  </a:txBody>
                  <a:tcPr/>
                </a:tc>
                <a:tc>
                  <a:txBody>
                    <a:bodyPr/>
                    <a:lstStyle/>
                    <a:p>
                      <a:r>
                        <a:rPr lang="ru-RU" sz="1600" b="1" dirty="0" smtClean="0">
                          <a:solidFill>
                            <a:srgbClr val="FF0000"/>
                          </a:solidFill>
                        </a:rPr>
                        <a:t>10</a:t>
                      </a:r>
                      <a:endParaRPr lang="ru-RU" sz="1600" b="1" dirty="0">
                        <a:solidFill>
                          <a:srgbClr val="FF0000"/>
                        </a:solidFill>
                      </a:endParaRPr>
                    </a:p>
                  </a:txBody>
                  <a:tcPr/>
                </a:tc>
                <a:tc>
                  <a:txBody>
                    <a:bodyPr/>
                    <a:lstStyle/>
                    <a:p>
                      <a:r>
                        <a:rPr lang="ru-RU" sz="1600" b="1" dirty="0" smtClean="0">
                          <a:solidFill>
                            <a:srgbClr val="FF0000"/>
                          </a:solidFill>
                        </a:rPr>
                        <a:t>11</a:t>
                      </a:r>
                      <a:endParaRPr lang="ru-RU" sz="1600" b="1" dirty="0">
                        <a:solidFill>
                          <a:srgbClr val="FF0000"/>
                        </a:solidFill>
                      </a:endParaRPr>
                    </a:p>
                  </a:txBody>
                  <a:tcPr/>
                </a:tc>
                <a:tc>
                  <a:txBody>
                    <a:bodyPr/>
                    <a:lstStyle/>
                    <a:p>
                      <a:r>
                        <a:rPr lang="ru-RU" sz="1600" b="1" dirty="0" smtClean="0">
                          <a:solidFill>
                            <a:srgbClr val="FF0000"/>
                          </a:solidFill>
                        </a:rPr>
                        <a:t>103</a:t>
                      </a:r>
                      <a:endParaRPr lang="ru-RU" sz="1600" b="1" dirty="0">
                        <a:solidFill>
                          <a:srgbClr val="FF0000"/>
                        </a:solidFill>
                      </a:endParaRPr>
                    </a:p>
                  </a:txBody>
                  <a:tcPr/>
                </a:tc>
                <a:tc>
                  <a:txBody>
                    <a:bodyPr/>
                    <a:lstStyle/>
                    <a:p>
                      <a:r>
                        <a:rPr lang="ru-RU" sz="1600" b="1" dirty="0" smtClean="0">
                          <a:solidFill>
                            <a:srgbClr val="FF0000"/>
                          </a:solidFill>
                        </a:rPr>
                        <a:t>4</a:t>
                      </a:r>
                      <a:endParaRPr lang="ru-RU" sz="1600" b="1" dirty="0">
                        <a:solidFill>
                          <a:srgbClr val="FF0000"/>
                        </a:solidFill>
                      </a:endParaRPr>
                    </a:p>
                  </a:txBody>
                  <a:tcPr/>
                </a:tc>
                <a:tc>
                  <a:txBody>
                    <a:bodyPr/>
                    <a:lstStyle/>
                    <a:p>
                      <a:r>
                        <a:rPr lang="ru-RU" sz="1600" b="1" dirty="0" smtClean="0">
                          <a:solidFill>
                            <a:srgbClr val="FF0000"/>
                          </a:solidFill>
                        </a:rPr>
                        <a:t>38</a:t>
                      </a:r>
                      <a:endParaRPr lang="ru-RU" sz="1600" b="1" dirty="0">
                        <a:solidFill>
                          <a:srgbClr val="FF0000"/>
                        </a:solidFill>
                      </a:endParaRPr>
                    </a:p>
                  </a:txBody>
                  <a:tcPr/>
                </a:tc>
                <a:tc>
                  <a:txBody>
                    <a:bodyPr/>
                    <a:lstStyle/>
                    <a:p>
                      <a:r>
                        <a:rPr lang="ru-RU" sz="1600" b="1" dirty="0" smtClean="0">
                          <a:solidFill>
                            <a:srgbClr val="FF0000"/>
                          </a:solidFill>
                        </a:rPr>
                        <a:t>21</a:t>
                      </a:r>
                      <a:endParaRPr lang="ru-RU" sz="1600" b="1" dirty="0">
                        <a:solidFill>
                          <a:srgbClr val="FF0000"/>
                        </a:solidFill>
                      </a:endParaRPr>
                    </a:p>
                  </a:txBody>
                  <a:tcPr/>
                </a:tc>
                <a:tc>
                  <a:txBody>
                    <a:bodyPr/>
                    <a:lstStyle/>
                    <a:p>
                      <a:r>
                        <a:rPr lang="ru-RU" sz="1600" b="1" dirty="0" smtClean="0">
                          <a:solidFill>
                            <a:srgbClr val="FF0000"/>
                          </a:solidFill>
                        </a:rPr>
                        <a:t>4</a:t>
                      </a:r>
                      <a:endParaRPr lang="ru-RU" sz="1600" b="1" dirty="0">
                        <a:solidFill>
                          <a:srgbClr val="FF0000"/>
                        </a:solidFill>
                      </a:endParaRPr>
                    </a:p>
                  </a:txBody>
                  <a:tcPr/>
                </a:tc>
                <a:tc>
                  <a:txBody>
                    <a:bodyPr/>
                    <a:lstStyle/>
                    <a:p>
                      <a:r>
                        <a:rPr lang="ru-RU" sz="1600" b="1" dirty="0" smtClean="0">
                          <a:solidFill>
                            <a:srgbClr val="FF0000"/>
                          </a:solidFill>
                        </a:rPr>
                        <a:t>20</a:t>
                      </a:r>
                      <a:endParaRPr lang="ru-RU" sz="1600" b="1" dirty="0">
                        <a:solidFill>
                          <a:srgbClr val="FF0000"/>
                        </a:solidFill>
                      </a:endParaRPr>
                    </a:p>
                  </a:txBody>
                  <a:tcPr/>
                </a:tc>
                <a:tc>
                  <a:txBody>
                    <a:bodyPr/>
                    <a:lstStyle/>
                    <a:p>
                      <a:r>
                        <a:rPr lang="ru-RU" sz="1600" b="1" dirty="0" smtClean="0">
                          <a:solidFill>
                            <a:srgbClr val="FF0000"/>
                          </a:solidFill>
                        </a:rPr>
                        <a:t>8    (-1)</a:t>
                      </a:r>
                      <a:endParaRPr lang="ru-RU" sz="1600" b="1" dirty="0">
                        <a:solidFill>
                          <a:srgbClr val="FF0000"/>
                        </a:solidFill>
                      </a:endParaRPr>
                    </a:p>
                  </a:txBody>
                  <a:tcPr/>
                </a:tc>
                <a:tc>
                  <a:txBody>
                    <a:bodyPr/>
                    <a:lstStyle/>
                    <a:p>
                      <a:r>
                        <a:rPr lang="ru-RU" sz="1600" b="1" dirty="0" smtClean="0">
                          <a:solidFill>
                            <a:srgbClr val="FF0000"/>
                          </a:solidFill>
                        </a:rPr>
                        <a:t>374 (-1)</a:t>
                      </a:r>
                      <a:endParaRPr lang="ru-RU" sz="1600" b="1" dirty="0">
                        <a:solidFill>
                          <a:srgbClr val="FF0000"/>
                        </a:solidFill>
                      </a:endParaRPr>
                    </a:p>
                  </a:txBody>
                  <a:tcPr/>
                </a:tc>
              </a:tr>
            </a:tbl>
          </a:graphicData>
        </a:graphic>
      </p:graphicFrame>
      <p:sp>
        <p:nvSpPr>
          <p:cNvPr id="33963"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4EAE36-B075-42D2-B585-7E5876132F5B}" type="slidenum">
              <a:rPr lang="ru-RU">
                <a:solidFill>
                  <a:srgbClr val="898989"/>
                </a:solidFill>
                <a:cs typeface="Arial" charset="0"/>
              </a:rPr>
              <a:pPr fontAlgn="base">
                <a:spcBef>
                  <a:spcPct val="0"/>
                </a:spcBef>
                <a:spcAft>
                  <a:spcPct val="0"/>
                </a:spcAft>
              </a:pPr>
              <a:t>13</a:t>
            </a:fld>
            <a:endParaRPr lang="ru-RU">
              <a:solidFill>
                <a:srgbClr val="898989"/>
              </a:solidFill>
              <a:cs typeface="Arial" charset="0"/>
            </a:endParaRPr>
          </a:p>
        </p:txBody>
      </p:sp>
      <p:sp>
        <p:nvSpPr>
          <p:cNvPr id="7" name="Прямоугольник 6"/>
          <p:cNvSpPr/>
          <p:nvPr/>
        </p:nvSpPr>
        <p:spPr>
          <a:xfrm>
            <a:off x="4038600" y="6019800"/>
            <a:ext cx="4648200" cy="646113"/>
          </a:xfrm>
          <a:prstGeom prst="rect">
            <a:avLst/>
          </a:prstGeom>
        </p:spPr>
        <p:txBody>
          <a:bodyPr>
            <a:spAutoFit/>
          </a:bodyPr>
          <a:lstStyle/>
          <a:p>
            <a:pPr fontAlgn="auto">
              <a:spcBef>
                <a:spcPts val="0"/>
              </a:spcBef>
              <a:spcAft>
                <a:spcPts val="0"/>
              </a:spcAft>
              <a:defRPr/>
            </a:pPr>
            <a:r>
              <a:rPr lang="ru-RU" b="1" dirty="0">
                <a:solidFill>
                  <a:srgbClr val="000099"/>
                </a:solidFill>
                <a:effectLst>
                  <a:outerShdw blurRad="38100" dist="38100" dir="2700000" algn="tl">
                    <a:srgbClr val="000000">
                      <a:alpha val="43137"/>
                    </a:srgbClr>
                  </a:outerShdw>
                </a:effectLst>
                <a:latin typeface="+mn-lt"/>
                <a:cs typeface="+mn-cs"/>
              </a:rPr>
              <a:t>Всего в ППЭ 4004 -359 чел. (без Верещагино (в 2017 г. -325, 2016 г. – 379, 2015 г.-427))</a:t>
            </a:r>
            <a:endParaRPr lang="ru-RU" dirty="0">
              <a:latin typeface="+mn-lt"/>
              <a:cs typeface="+mn-cs"/>
            </a:endParaRPr>
          </a:p>
        </p:txBody>
      </p:sp>
      <p:pic>
        <p:nvPicPr>
          <p:cNvPr id="33965" name="Picture 2" descr="C:\Users\USER\Desktop\ЛОГОТИП РУО.jpg"/>
          <p:cNvPicPr>
            <a:picLocks noChangeAspect="1" noChangeArrowheads="1"/>
          </p:cNvPicPr>
          <p:nvPr/>
        </p:nvPicPr>
        <p:blipFill>
          <a:blip r:embed="rId2">
            <a:clrChange>
              <a:clrFrom>
                <a:srgbClr val="FFFEFF"/>
              </a:clrFrom>
              <a:clrTo>
                <a:srgbClr val="FFFEFF">
                  <a:alpha val="0"/>
                </a:srgbClr>
              </a:clrTo>
            </a:clrChange>
          </a:blip>
          <a:srcRect r="58054"/>
          <a:stretch>
            <a:fillRect/>
          </a:stretch>
        </p:blipFill>
        <p:spPr bwMode="auto">
          <a:xfrm>
            <a:off x="123825" y="304800"/>
            <a:ext cx="638175" cy="762000"/>
          </a:xfrm>
          <a:prstGeom prst="rect">
            <a:avLst/>
          </a:prstGeom>
          <a:noFill/>
          <a:ln w="9525">
            <a:noFill/>
            <a:miter lim="800000"/>
            <a:headEnd/>
            <a:tailEnd/>
          </a:ln>
        </p:spPr>
      </p:pic>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Содержимое 2"/>
          <p:cNvSpPr>
            <a:spLocks noGrp="1"/>
          </p:cNvSpPr>
          <p:nvPr>
            <p:ph idx="1"/>
          </p:nvPr>
        </p:nvSpPr>
        <p:spPr>
          <a:xfrm>
            <a:off x="990600" y="1219200"/>
            <a:ext cx="8153400" cy="5287963"/>
          </a:xfrm>
        </p:spPr>
        <p:txBody>
          <a:bodyPr/>
          <a:lstStyle/>
          <a:p>
            <a:pPr marL="0" indent="0">
              <a:buFont typeface="Arial" charset="0"/>
              <a:buNone/>
            </a:pPr>
            <a:r>
              <a:rPr lang="ru-RU" b="1" smtClean="0">
                <a:solidFill>
                  <a:srgbClr val="003399"/>
                </a:solidFill>
              </a:rPr>
              <a:t>Наивысший балл по русскому языку</a:t>
            </a:r>
          </a:p>
          <a:p>
            <a:pPr marL="0" indent="0">
              <a:buFont typeface="Arial" charset="0"/>
              <a:buNone/>
            </a:pPr>
            <a:r>
              <a:rPr lang="ru-RU" sz="3000" b="1" smtClean="0">
                <a:solidFill>
                  <a:srgbClr val="003366"/>
                </a:solidFill>
              </a:rPr>
              <a:t>Менделеевская СОШ – Меджидов Авез (94 б.), Крылова Юлия (94 б.) </a:t>
            </a:r>
          </a:p>
          <a:p>
            <a:pPr marL="0" indent="0">
              <a:buFont typeface="Arial" charset="0"/>
              <a:buNone/>
            </a:pPr>
            <a:r>
              <a:rPr lang="ru-RU" sz="3000" b="1" smtClean="0">
                <a:solidFill>
                  <a:srgbClr val="003366"/>
                </a:solidFill>
              </a:rPr>
              <a:t>Карагайская СОШ №1 –Пономарева Виктория (98 б.)</a:t>
            </a:r>
          </a:p>
          <a:p>
            <a:pPr marL="0" indent="0">
              <a:buFont typeface="Arial" charset="0"/>
              <a:buNone/>
            </a:pPr>
            <a:r>
              <a:rPr lang="ru-RU" sz="3000" b="1" smtClean="0">
                <a:solidFill>
                  <a:srgbClr val="003366"/>
                </a:solidFill>
              </a:rPr>
              <a:t>Карагайская СОШ №2– Федоровых Любовь (96 б.)</a:t>
            </a:r>
          </a:p>
          <a:p>
            <a:pPr marL="0" indent="0">
              <a:buFont typeface="Arial" charset="0"/>
              <a:buNone/>
            </a:pPr>
            <a:r>
              <a:rPr lang="ru-RU" sz="3000" b="1" smtClean="0">
                <a:solidFill>
                  <a:srgbClr val="003366"/>
                </a:solidFill>
              </a:rPr>
              <a:t>Обвинская СОШ – Югова Екатерина(91 б.)</a:t>
            </a:r>
          </a:p>
          <a:p>
            <a:pPr marL="0" indent="0">
              <a:buFont typeface="Arial" charset="0"/>
              <a:buNone/>
            </a:pPr>
            <a:endParaRPr lang="ru-RU" b="1" smtClean="0">
              <a:solidFill>
                <a:srgbClr val="003366"/>
              </a:solidFill>
            </a:endParaRPr>
          </a:p>
        </p:txBody>
      </p:sp>
      <p:pic>
        <p:nvPicPr>
          <p:cNvPr id="34818" name="Picture 4" descr="C:\Users\методист\Desktop\конференция\servicehaken.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09600" y="1905000"/>
            <a:ext cx="381000" cy="304800"/>
          </a:xfrm>
          <a:prstGeom prst="rect">
            <a:avLst/>
          </a:prstGeom>
          <a:noFill/>
          <a:ln w="9525">
            <a:noFill/>
            <a:miter lim="800000"/>
            <a:headEnd/>
            <a:tailEnd/>
          </a:ln>
        </p:spPr>
      </p:pic>
      <p:sp>
        <p:nvSpPr>
          <p:cNvPr id="12" name="Заголовок 1"/>
          <p:cNvSpPr txBox="1">
            <a:spLocks/>
          </p:cNvSpPr>
          <p:nvPr/>
        </p:nvSpPr>
        <p:spPr>
          <a:xfrm>
            <a:off x="609600" y="228600"/>
            <a:ext cx="8229600" cy="990600"/>
          </a:xfrm>
          <a:prstGeom prst="rect">
            <a:avLst/>
          </a:prstGeom>
        </p:spPr>
        <p:txBody>
          <a:bodyPr anchor="ctr">
            <a:normAutofit/>
          </a:bodyPr>
          <a:lstStyle/>
          <a:p>
            <a:pPr algn="ctr">
              <a:lnSpc>
                <a:spcPct val="80000"/>
              </a:lnSpc>
            </a:pPr>
            <a:r>
              <a:rPr lang="ru-RU" sz="3600" b="1">
                <a:solidFill>
                  <a:srgbClr val="0033CC"/>
                </a:solidFill>
                <a:effectLst>
                  <a:outerShdw blurRad="38100" dist="38100" dir="2700000" algn="tl">
                    <a:srgbClr val="000000"/>
                  </a:outerShdw>
                </a:effectLst>
                <a:latin typeface="Verdana" pitchFamily="34" charset="0"/>
              </a:rPr>
              <a:t>Единый государственный экзамен</a:t>
            </a:r>
            <a:endParaRPr lang="ru-RU" sz="3600" b="1">
              <a:solidFill>
                <a:srgbClr val="0033CC"/>
              </a:solidFill>
              <a:latin typeface="Verdana" pitchFamily="34" charset="0"/>
            </a:endParaRPr>
          </a:p>
        </p:txBody>
      </p:sp>
      <p:pic>
        <p:nvPicPr>
          <p:cNvPr id="34820" name="Picture 4" descr="C:\Users\методист\Desktop\конференция\servicehaken.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09600" y="2971800"/>
            <a:ext cx="381000" cy="304800"/>
          </a:xfrm>
          <a:prstGeom prst="rect">
            <a:avLst/>
          </a:prstGeom>
          <a:noFill/>
          <a:ln w="9525">
            <a:noFill/>
            <a:miter lim="800000"/>
            <a:headEnd/>
            <a:tailEnd/>
          </a:ln>
        </p:spPr>
      </p:pic>
      <p:pic>
        <p:nvPicPr>
          <p:cNvPr id="34821" name="Picture 4" descr="C:\Users\методист\Desktop\конференция\servicehaken.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85800" y="4953000"/>
            <a:ext cx="381000" cy="304800"/>
          </a:xfrm>
          <a:prstGeom prst="rect">
            <a:avLst/>
          </a:prstGeom>
          <a:noFill/>
          <a:ln w="9525">
            <a:noFill/>
            <a:miter lim="800000"/>
            <a:headEnd/>
            <a:tailEnd/>
          </a:ln>
        </p:spPr>
      </p:pic>
      <p:pic>
        <p:nvPicPr>
          <p:cNvPr id="34822" name="Picture 4" descr="C:\Users\методист\Desktop\конференция\servicehaken.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09600" y="3886200"/>
            <a:ext cx="381000" cy="304800"/>
          </a:xfrm>
          <a:prstGeom prst="rect">
            <a:avLst/>
          </a:prstGeom>
          <a:noFill/>
          <a:ln w="9525">
            <a:noFill/>
            <a:miter lim="800000"/>
            <a:headEnd/>
            <a:tailEnd/>
          </a:ln>
        </p:spPr>
      </p:pic>
      <p:pic>
        <p:nvPicPr>
          <p:cNvPr id="34823" name="Picture 2" descr="C:\Users\USER\Desktop\ЛОГОТИП РУО.jpg"/>
          <p:cNvPicPr>
            <a:picLocks noChangeAspect="1" noChangeArrowheads="1"/>
          </p:cNvPicPr>
          <p:nvPr/>
        </p:nvPicPr>
        <p:blipFill>
          <a:blip r:embed="rId3">
            <a:clrChange>
              <a:clrFrom>
                <a:srgbClr val="FFFEFF"/>
              </a:clrFrom>
              <a:clrTo>
                <a:srgbClr val="FFFEFF">
                  <a:alpha val="0"/>
                </a:srgbClr>
              </a:clrTo>
            </a:clrChange>
          </a:blip>
          <a:srcRect r="58054"/>
          <a:stretch>
            <a:fillRect/>
          </a:stretch>
        </p:blipFill>
        <p:spPr bwMode="auto">
          <a:xfrm>
            <a:off x="123825" y="304800"/>
            <a:ext cx="714375"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smtClean="0">
                <a:solidFill>
                  <a:srgbClr val="0033CC"/>
                </a:solidFill>
                <a:effectLst>
                  <a:outerShdw blurRad="38100" dist="38100" dir="2700000" algn="tl">
                    <a:srgbClr val="000000"/>
                  </a:outerShdw>
                </a:effectLst>
                <a:latin typeface="Verdana" pitchFamily="34" charset="0"/>
                <a:ea typeface="Verdana" pitchFamily="34" charset="0"/>
                <a:cs typeface="Verdana" pitchFamily="34" charset="0"/>
              </a:rPr>
              <a:t>Единый </a:t>
            </a:r>
            <a:r>
              <a:rPr lang="ru-RU" sz="3200" b="1" smtClean="0">
                <a:solidFill>
                  <a:srgbClr val="0033CC"/>
                </a:solidFill>
                <a:effectLst>
                  <a:outerShdw blurRad="38100" dist="38100" dir="2700000" algn="tl">
                    <a:srgbClr val="000000"/>
                  </a:outerShdw>
                </a:effectLst>
                <a:latin typeface="Verdana" pitchFamily="34" charset="0"/>
                <a:ea typeface="Verdana" pitchFamily="34" charset="0"/>
                <a:cs typeface="Verdana" pitchFamily="34" charset="0"/>
              </a:rPr>
              <a:t>государственный</a:t>
            </a:r>
            <a:r>
              <a:rPr lang="ru-RU" sz="3600" b="1" smtClean="0">
                <a:solidFill>
                  <a:srgbClr val="0033CC"/>
                </a:solidFill>
                <a:effectLst>
                  <a:outerShdw blurRad="38100" dist="38100" dir="2700000" algn="tl">
                    <a:srgbClr val="000000"/>
                  </a:outerShdw>
                </a:effectLst>
                <a:latin typeface="Verdana" pitchFamily="34" charset="0"/>
                <a:ea typeface="Verdana" pitchFamily="34" charset="0"/>
                <a:cs typeface="Verdana" pitchFamily="34" charset="0"/>
              </a:rPr>
              <a:t> экзамен</a:t>
            </a:r>
            <a:endParaRPr lang="ru-RU" sz="3600" b="1" smtClean="0">
              <a:solidFill>
                <a:srgbClr val="0033CC"/>
              </a:solidFill>
              <a:latin typeface="Verdana" pitchFamily="34" charset="0"/>
              <a:ea typeface="Verdana" pitchFamily="34" charset="0"/>
              <a:cs typeface="Verdana" pitchFamily="34" charset="0"/>
            </a:endParaRPr>
          </a:p>
        </p:txBody>
      </p:sp>
      <p:sp>
        <p:nvSpPr>
          <p:cNvPr id="3" name="Содержимое 2"/>
          <p:cNvSpPr>
            <a:spLocks noGrp="1"/>
          </p:cNvSpPr>
          <p:nvPr>
            <p:ph idx="1"/>
          </p:nvPr>
        </p:nvSpPr>
        <p:spPr>
          <a:xfrm>
            <a:off x="1066800" y="1524000"/>
            <a:ext cx="7772400" cy="4602163"/>
          </a:xfrm>
        </p:spPr>
        <p:txBody>
          <a:bodyPr rtlCol="0">
            <a:normAutofit fontScale="62500" lnSpcReduction="20000"/>
          </a:bodyPr>
          <a:lstStyle/>
          <a:p>
            <a:pPr marL="0" indent="0" algn="ctr" fontAlgn="auto">
              <a:spcAft>
                <a:spcPts val="0"/>
              </a:spcAft>
              <a:buFont typeface="Arial" pitchFamily="34" charset="0"/>
              <a:buNone/>
              <a:defRPr/>
            </a:pPr>
            <a:r>
              <a:rPr lang="ru-RU" sz="3800" b="1" dirty="0" smtClean="0">
                <a:solidFill>
                  <a:srgbClr val="003399"/>
                </a:solidFill>
              </a:rPr>
              <a:t>Наивысший балл по математике профильного уровня</a:t>
            </a:r>
            <a:endParaRPr lang="ru-RU" sz="3800" b="1" dirty="0" smtClean="0">
              <a:solidFill>
                <a:srgbClr val="003366"/>
              </a:solidFill>
            </a:endParaRPr>
          </a:p>
          <a:p>
            <a:pPr marL="0" indent="0" fontAlgn="auto">
              <a:spcAft>
                <a:spcPts val="0"/>
              </a:spcAft>
              <a:buFont typeface="Arial" pitchFamily="34" charset="0"/>
              <a:buNone/>
              <a:defRPr/>
            </a:pPr>
            <a:endParaRPr lang="ru-RU" sz="3600" b="1" dirty="0" smtClean="0">
              <a:solidFill>
                <a:srgbClr val="003366"/>
              </a:solidFill>
            </a:endParaRPr>
          </a:p>
          <a:p>
            <a:pPr marL="0" indent="0" fontAlgn="auto">
              <a:spcAft>
                <a:spcPts val="0"/>
              </a:spcAft>
              <a:buFont typeface="Arial" pitchFamily="34" charset="0"/>
              <a:buNone/>
              <a:defRPr/>
            </a:pPr>
            <a:r>
              <a:rPr lang="ru-RU" sz="3600" b="1" dirty="0" smtClean="0">
                <a:solidFill>
                  <a:srgbClr val="003366"/>
                </a:solidFill>
              </a:rPr>
              <a:t>Менделеевская СОШ – Меджидов </a:t>
            </a:r>
            <a:r>
              <a:rPr lang="ru-RU" sz="3600" b="1" dirty="0" err="1" smtClean="0">
                <a:solidFill>
                  <a:srgbClr val="003366"/>
                </a:solidFill>
              </a:rPr>
              <a:t>Орхан</a:t>
            </a:r>
            <a:r>
              <a:rPr lang="ru-RU" sz="3600" b="1" dirty="0" smtClean="0">
                <a:solidFill>
                  <a:srgbClr val="003366"/>
                </a:solidFill>
              </a:rPr>
              <a:t> (82 б.), Меджидов </a:t>
            </a:r>
            <a:r>
              <a:rPr lang="ru-RU" sz="3600" b="1" dirty="0" err="1" smtClean="0">
                <a:solidFill>
                  <a:srgbClr val="003366"/>
                </a:solidFill>
              </a:rPr>
              <a:t>Авез</a:t>
            </a:r>
            <a:r>
              <a:rPr lang="ru-RU" sz="3600" b="1" dirty="0" smtClean="0">
                <a:solidFill>
                  <a:srgbClr val="003366"/>
                </a:solidFill>
              </a:rPr>
              <a:t> (74 б.), Крылова Юлия (76 б.)</a:t>
            </a:r>
          </a:p>
          <a:p>
            <a:pPr marL="0" indent="0" fontAlgn="auto">
              <a:spcAft>
                <a:spcPts val="0"/>
              </a:spcAft>
              <a:buFont typeface="Arial" pitchFamily="34" charset="0"/>
              <a:buNone/>
              <a:defRPr/>
            </a:pPr>
            <a:endParaRPr lang="ru-RU" sz="3600" b="1" dirty="0" smtClean="0">
              <a:solidFill>
                <a:srgbClr val="003366"/>
              </a:solidFill>
            </a:endParaRPr>
          </a:p>
          <a:p>
            <a:pPr marL="0" indent="0" fontAlgn="auto">
              <a:spcAft>
                <a:spcPts val="0"/>
              </a:spcAft>
              <a:buFont typeface="Arial" pitchFamily="34" charset="0"/>
              <a:buNone/>
              <a:defRPr/>
            </a:pPr>
            <a:r>
              <a:rPr lang="ru-RU" sz="3600" b="1" dirty="0" err="1" smtClean="0">
                <a:solidFill>
                  <a:srgbClr val="003366"/>
                </a:solidFill>
              </a:rPr>
              <a:t>Карагайская</a:t>
            </a:r>
            <a:r>
              <a:rPr lang="ru-RU" sz="3600" b="1" dirty="0" smtClean="0">
                <a:solidFill>
                  <a:srgbClr val="003366"/>
                </a:solidFill>
              </a:rPr>
              <a:t> СОШ №1- Андреев Михаил (72 б.)</a:t>
            </a:r>
          </a:p>
          <a:p>
            <a:pPr marL="0" indent="0" fontAlgn="auto">
              <a:spcAft>
                <a:spcPts val="0"/>
              </a:spcAft>
              <a:buFont typeface="Arial" pitchFamily="34" charset="0"/>
              <a:buNone/>
              <a:defRPr/>
            </a:pPr>
            <a:endParaRPr lang="ru-RU" sz="3600" b="1" dirty="0" smtClean="0">
              <a:solidFill>
                <a:srgbClr val="003366"/>
              </a:solidFill>
            </a:endParaRPr>
          </a:p>
          <a:p>
            <a:pPr marL="0" indent="0" fontAlgn="auto">
              <a:spcAft>
                <a:spcPts val="0"/>
              </a:spcAft>
              <a:buFont typeface="Arial" pitchFamily="34" charset="0"/>
              <a:buNone/>
              <a:defRPr/>
            </a:pPr>
            <a:r>
              <a:rPr lang="ru-RU" sz="3600" b="1" dirty="0" err="1" smtClean="0">
                <a:solidFill>
                  <a:srgbClr val="003366"/>
                </a:solidFill>
              </a:rPr>
              <a:t>Карагайская</a:t>
            </a:r>
            <a:r>
              <a:rPr lang="ru-RU" sz="3600" b="1" dirty="0" smtClean="0">
                <a:solidFill>
                  <a:srgbClr val="003366"/>
                </a:solidFill>
              </a:rPr>
              <a:t> СОШ №2- Федоровых Любовь (70 б.), </a:t>
            </a:r>
            <a:r>
              <a:rPr lang="ru-RU" sz="3600" b="1" dirty="0" err="1" smtClean="0">
                <a:solidFill>
                  <a:srgbClr val="003366"/>
                </a:solidFill>
              </a:rPr>
              <a:t>Мазунина</a:t>
            </a:r>
            <a:r>
              <a:rPr lang="ru-RU" sz="3600" b="1" dirty="0" smtClean="0">
                <a:solidFill>
                  <a:srgbClr val="003366"/>
                </a:solidFill>
              </a:rPr>
              <a:t> Екатерина (70 б.)</a:t>
            </a:r>
          </a:p>
          <a:p>
            <a:pPr marL="0" indent="0" fontAlgn="auto">
              <a:spcAft>
                <a:spcPts val="0"/>
              </a:spcAft>
              <a:buFont typeface="Arial" pitchFamily="34" charset="0"/>
              <a:buNone/>
              <a:defRPr/>
            </a:pPr>
            <a:endParaRPr lang="ru-RU" sz="3600" b="1" dirty="0" smtClean="0">
              <a:solidFill>
                <a:srgbClr val="003366"/>
              </a:solidFill>
            </a:endParaRPr>
          </a:p>
          <a:p>
            <a:pPr marL="0" indent="0" fontAlgn="auto">
              <a:spcAft>
                <a:spcPts val="0"/>
              </a:spcAft>
              <a:buFont typeface="Arial" pitchFamily="34" charset="0"/>
              <a:buNone/>
              <a:defRPr/>
            </a:pPr>
            <a:r>
              <a:rPr lang="ru-RU" sz="3600" b="1" dirty="0" err="1" smtClean="0">
                <a:solidFill>
                  <a:srgbClr val="003366"/>
                </a:solidFill>
              </a:rPr>
              <a:t>Обвинская</a:t>
            </a:r>
            <a:r>
              <a:rPr lang="ru-RU" sz="3600" b="1" dirty="0" smtClean="0">
                <a:solidFill>
                  <a:srgbClr val="003366"/>
                </a:solidFill>
              </a:rPr>
              <a:t> СОШ – Югова Екатерина (72 б.)</a:t>
            </a:r>
          </a:p>
          <a:p>
            <a:pPr marL="0" indent="0" fontAlgn="auto">
              <a:spcAft>
                <a:spcPts val="0"/>
              </a:spcAft>
              <a:buFont typeface="Arial" pitchFamily="34" charset="0"/>
              <a:buNone/>
              <a:defRPr/>
            </a:pPr>
            <a:endParaRPr lang="ru-RU" sz="3600" b="1" dirty="0" smtClean="0">
              <a:solidFill>
                <a:srgbClr val="003366"/>
              </a:solidFill>
            </a:endParaRPr>
          </a:p>
          <a:p>
            <a:pPr marL="0" indent="0" fontAlgn="auto">
              <a:spcAft>
                <a:spcPts val="0"/>
              </a:spcAft>
              <a:buFont typeface="Arial" pitchFamily="34" charset="0"/>
              <a:buNone/>
              <a:defRPr/>
            </a:pPr>
            <a:r>
              <a:rPr lang="ru-RU" sz="3600" b="1" dirty="0" err="1" smtClean="0">
                <a:solidFill>
                  <a:srgbClr val="003366"/>
                </a:solidFill>
              </a:rPr>
              <a:t>Козьмодемьянская</a:t>
            </a:r>
            <a:r>
              <a:rPr lang="ru-RU" sz="3600" b="1" dirty="0" smtClean="0">
                <a:solidFill>
                  <a:srgbClr val="003366"/>
                </a:solidFill>
              </a:rPr>
              <a:t> СОШ – Гуляев Даниил (70 б.)</a:t>
            </a:r>
          </a:p>
          <a:p>
            <a:pPr marL="0" indent="0" fontAlgn="auto">
              <a:spcAft>
                <a:spcPts val="0"/>
              </a:spcAft>
              <a:buFont typeface="Arial" pitchFamily="34" charset="0"/>
              <a:buNone/>
              <a:defRPr/>
            </a:pPr>
            <a:endParaRPr lang="ru-RU" sz="3600" b="1" dirty="0" smtClean="0">
              <a:solidFill>
                <a:srgbClr val="003366"/>
              </a:solidFill>
            </a:endParaRPr>
          </a:p>
          <a:p>
            <a:pPr marL="0" indent="0" fontAlgn="auto">
              <a:spcAft>
                <a:spcPts val="0"/>
              </a:spcAft>
              <a:buFont typeface="Arial" pitchFamily="34" charset="0"/>
              <a:buNone/>
              <a:defRPr/>
            </a:pPr>
            <a:endParaRPr lang="ru-RU" sz="3600" b="1" dirty="0" smtClean="0">
              <a:solidFill>
                <a:srgbClr val="003366"/>
              </a:solidFill>
            </a:endParaRPr>
          </a:p>
          <a:p>
            <a:pPr marL="0" indent="0" fontAlgn="auto">
              <a:spcAft>
                <a:spcPts val="0"/>
              </a:spcAft>
              <a:buFont typeface="Arial" pitchFamily="34" charset="0"/>
              <a:buNone/>
              <a:defRPr/>
            </a:pPr>
            <a:endParaRPr lang="ru-RU" sz="3000" b="1" dirty="0" smtClean="0">
              <a:solidFill>
                <a:srgbClr val="003366"/>
              </a:solidFill>
            </a:endParaRPr>
          </a:p>
        </p:txBody>
      </p:sp>
      <p:pic>
        <p:nvPicPr>
          <p:cNvPr id="35843" name="Picture 4" descr="C:\Users\методист\Desktop\конференция\servicehaken.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57200" y="2209800"/>
            <a:ext cx="595313" cy="595313"/>
          </a:xfrm>
          <a:prstGeom prst="rect">
            <a:avLst/>
          </a:prstGeom>
          <a:noFill/>
          <a:ln w="9525">
            <a:noFill/>
            <a:miter lim="800000"/>
            <a:headEnd/>
            <a:tailEnd/>
          </a:ln>
        </p:spPr>
      </p:pic>
      <p:pic>
        <p:nvPicPr>
          <p:cNvPr id="35844" name="Picture 4" descr="C:\Users\методист\Desktop\конференция\servicehaken.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57200" y="3200400"/>
            <a:ext cx="595313" cy="595313"/>
          </a:xfrm>
          <a:prstGeom prst="rect">
            <a:avLst/>
          </a:prstGeom>
          <a:noFill/>
          <a:ln w="9525">
            <a:noFill/>
            <a:miter lim="800000"/>
            <a:headEnd/>
            <a:tailEnd/>
          </a:ln>
        </p:spPr>
      </p:pic>
      <p:pic>
        <p:nvPicPr>
          <p:cNvPr id="35845" name="Picture 4" descr="C:\Users\методист\Desktop\конференция\servicehaken.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57200" y="3962400"/>
            <a:ext cx="595313" cy="595313"/>
          </a:xfrm>
          <a:prstGeom prst="rect">
            <a:avLst/>
          </a:prstGeom>
          <a:noFill/>
          <a:ln w="9525">
            <a:noFill/>
            <a:miter lim="800000"/>
            <a:headEnd/>
            <a:tailEnd/>
          </a:ln>
        </p:spPr>
      </p:pic>
      <p:pic>
        <p:nvPicPr>
          <p:cNvPr id="35846" name="Picture 4" descr="C:\Users\методист\Desktop\конференция\servicehaken.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57200" y="5562600"/>
            <a:ext cx="595313" cy="595313"/>
          </a:xfrm>
          <a:prstGeom prst="rect">
            <a:avLst/>
          </a:prstGeom>
          <a:noFill/>
          <a:ln w="9525">
            <a:noFill/>
            <a:miter lim="800000"/>
            <a:headEnd/>
            <a:tailEnd/>
          </a:ln>
        </p:spPr>
      </p:pic>
      <p:pic>
        <p:nvPicPr>
          <p:cNvPr id="35847" name="Picture 4" descr="C:\Users\методист\Desktop\конференция\servicehaken.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57200" y="4800600"/>
            <a:ext cx="595313" cy="595313"/>
          </a:xfrm>
          <a:prstGeom prst="rect">
            <a:avLst/>
          </a:prstGeom>
          <a:noFill/>
          <a:ln w="9525">
            <a:noFill/>
            <a:miter lim="800000"/>
            <a:headEnd/>
            <a:tailEnd/>
          </a:ln>
        </p:spPr>
      </p:pic>
      <p:pic>
        <p:nvPicPr>
          <p:cNvPr id="35848" name="Picture 2" descr="C:\Users\USER\Desktop\ЛОГОТИП РУО.jpg"/>
          <p:cNvPicPr>
            <a:picLocks noChangeAspect="1" noChangeArrowheads="1"/>
          </p:cNvPicPr>
          <p:nvPr/>
        </p:nvPicPr>
        <p:blipFill>
          <a:blip r:embed="rId3">
            <a:clrChange>
              <a:clrFrom>
                <a:srgbClr val="FFFEFF"/>
              </a:clrFrom>
              <a:clrTo>
                <a:srgbClr val="FFFEFF">
                  <a:alpha val="0"/>
                </a:srgbClr>
              </a:clrTo>
            </a:clrChange>
          </a:blip>
          <a:srcRect r="58054"/>
          <a:stretch>
            <a:fillRect/>
          </a:stretch>
        </p:blipFill>
        <p:spPr bwMode="auto">
          <a:xfrm>
            <a:off x="123825" y="304800"/>
            <a:ext cx="714375" cy="8382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smtClean="0">
                <a:solidFill>
                  <a:srgbClr val="0033CC"/>
                </a:solidFill>
                <a:effectLst>
                  <a:outerShdw blurRad="38100" dist="38100" dir="2700000" algn="tl">
                    <a:srgbClr val="000000"/>
                  </a:outerShdw>
                </a:effectLst>
                <a:latin typeface="Verdana" pitchFamily="34" charset="0"/>
                <a:ea typeface="Verdana" pitchFamily="34" charset="0"/>
                <a:cs typeface="Verdana" pitchFamily="34" charset="0"/>
              </a:rPr>
              <a:t>Медаль «За особые успехи в учении»</a:t>
            </a:r>
            <a:endParaRPr lang="ru-RU" sz="4000" smtClean="0"/>
          </a:p>
        </p:txBody>
      </p:sp>
      <p:graphicFrame>
        <p:nvGraphicFramePr>
          <p:cNvPr id="6" name="Содержимое 5"/>
          <p:cNvGraphicFramePr>
            <a:graphicFrameLocks noGrp="1"/>
          </p:cNvGraphicFramePr>
          <p:nvPr>
            <p:ph idx="1"/>
          </p:nvPr>
        </p:nvGraphicFramePr>
        <p:xfrm>
          <a:off x="457200" y="2270125"/>
          <a:ext cx="8229600" cy="2378075"/>
        </p:xfrm>
        <a:graphic>
          <a:graphicData uri="http://schemas.openxmlformats.org/drawingml/2006/table">
            <a:tbl>
              <a:tblPr firstRow="1" bandRow="1">
                <a:tableStyleId>{5C22544A-7EE6-4342-B048-85BDC9FD1C3A}</a:tableStyleId>
              </a:tblPr>
              <a:tblGrid>
                <a:gridCol w="4114800"/>
                <a:gridCol w="4114800"/>
              </a:tblGrid>
              <a:tr h="435890">
                <a:tc>
                  <a:txBody>
                    <a:bodyPr/>
                    <a:lstStyle/>
                    <a:p>
                      <a:pPr algn="ctr"/>
                      <a:r>
                        <a:rPr lang="ru-RU" sz="2400" dirty="0" smtClean="0"/>
                        <a:t>ОУ</a:t>
                      </a:r>
                      <a:endParaRPr lang="ru-RU" sz="2400" dirty="0"/>
                    </a:p>
                  </a:txBody>
                  <a:tcPr/>
                </a:tc>
                <a:tc>
                  <a:txBody>
                    <a:bodyPr/>
                    <a:lstStyle/>
                    <a:p>
                      <a:pPr algn="ctr"/>
                      <a:r>
                        <a:rPr lang="ru-RU" sz="2400" dirty="0" smtClean="0"/>
                        <a:t>Количество медалей</a:t>
                      </a:r>
                      <a:endParaRPr lang="ru-RU" sz="2400" dirty="0"/>
                    </a:p>
                  </a:txBody>
                  <a:tcPr/>
                </a:tc>
              </a:tr>
              <a:tr h="353555">
                <a:tc>
                  <a:txBody>
                    <a:bodyPr/>
                    <a:lstStyle/>
                    <a:p>
                      <a:pPr algn="ctr"/>
                      <a:r>
                        <a:rPr lang="ru-RU" dirty="0" smtClean="0"/>
                        <a:t>МСОШ</a:t>
                      </a:r>
                      <a:endParaRPr lang="ru-RU" dirty="0"/>
                    </a:p>
                  </a:txBody>
                  <a:tcPr/>
                </a:tc>
                <a:tc>
                  <a:txBody>
                    <a:bodyPr/>
                    <a:lstStyle/>
                    <a:p>
                      <a:pPr algn="ctr"/>
                      <a:r>
                        <a:rPr lang="ru-RU" dirty="0" smtClean="0"/>
                        <a:t>3</a:t>
                      </a:r>
                      <a:endParaRPr lang="ru-RU" dirty="0"/>
                    </a:p>
                  </a:txBody>
                  <a:tcPr/>
                </a:tc>
              </a:tr>
              <a:tr h="353555">
                <a:tc>
                  <a:txBody>
                    <a:bodyPr/>
                    <a:lstStyle/>
                    <a:p>
                      <a:pPr algn="ctr"/>
                      <a:r>
                        <a:rPr lang="ru-RU" dirty="0" smtClean="0"/>
                        <a:t>КСОШ №1</a:t>
                      </a:r>
                      <a:endParaRPr lang="ru-RU" dirty="0"/>
                    </a:p>
                  </a:txBody>
                  <a:tcPr/>
                </a:tc>
                <a:tc>
                  <a:txBody>
                    <a:bodyPr/>
                    <a:lstStyle/>
                    <a:p>
                      <a:pPr algn="ctr"/>
                      <a:r>
                        <a:rPr lang="ru-RU" dirty="0" smtClean="0"/>
                        <a:t>1</a:t>
                      </a:r>
                      <a:endParaRPr lang="ru-RU" dirty="0"/>
                    </a:p>
                  </a:txBody>
                  <a:tcPr/>
                </a:tc>
              </a:tr>
              <a:tr h="353555">
                <a:tc>
                  <a:txBody>
                    <a:bodyPr/>
                    <a:lstStyle/>
                    <a:p>
                      <a:pPr algn="ctr"/>
                      <a:r>
                        <a:rPr lang="ru-RU" dirty="0" smtClean="0"/>
                        <a:t>КСОШ  №2</a:t>
                      </a:r>
                      <a:endParaRPr lang="ru-RU" dirty="0"/>
                    </a:p>
                  </a:txBody>
                  <a:tcPr/>
                </a:tc>
                <a:tc>
                  <a:txBody>
                    <a:bodyPr/>
                    <a:lstStyle/>
                    <a:p>
                      <a:pPr algn="ctr"/>
                      <a:r>
                        <a:rPr lang="ru-RU" dirty="0" smtClean="0"/>
                        <a:t>1</a:t>
                      </a:r>
                      <a:endParaRPr lang="ru-RU" dirty="0"/>
                    </a:p>
                  </a:txBody>
                  <a:tcPr/>
                </a:tc>
              </a:tr>
              <a:tr h="353555">
                <a:tc>
                  <a:txBody>
                    <a:bodyPr/>
                    <a:lstStyle/>
                    <a:p>
                      <a:pPr algn="ctr"/>
                      <a:r>
                        <a:rPr lang="ru-RU" dirty="0" smtClean="0"/>
                        <a:t>ОСОШ</a:t>
                      </a:r>
                      <a:endParaRPr lang="ru-RU" dirty="0"/>
                    </a:p>
                  </a:txBody>
                  <a:tcPr/>
                </a:tc>
                <a:tc>
                  <a:txBody>
                    <a:bodyPr/>
                    <a:lstStyle/>
                    <a:p>
                      <a:pPr algn="ctr"/>
                      <a:r>
                        <a:rPr lang="ru-RU" dirty="0" smtClean="0"/>
                        <a:t>2</a:t>
                      </a:r>
                      <a:endParaRPr lang="ru-RU" dirty="0"/>
                    </a:p>
                  </a:txBody>
                  <a:tcPr/>
                </a:tc>
              </a:tr>
              <a:tr h="435890">
                <a:tc>
                  <a:txBody>
                    <a:bodyPr/>
                    <a:lstStyle/>
                    <a:p>
                      <a:pPr algn="ctr"/>
                      <a:r>
                        <a:rPr lang="ru-RU" sz="2400" b="1" dirty="0" smtClean="0"/>
                        <a:t>ВСЕГО</a:t>
                      </a:r>
                      <a:endParaRPr lang="ru-RU" sz="2400" b="1" dirty="0"/>
                    </a:p>
                  </a:txBody>
                  <a:tcPr/>
                </a:tc>
                <a:tc>
                  <a:txBody>
                    <a:bodyPr/>
                    <a:lstStyle/>
                    <a:p>
                      <a:pPr algn="ctr"/>
                      <a:r>
                        <a:rPr lang="ru-RU" sz="2400" b="1" dirty="0" smtClean="0"/>
                        <a:t>7</a:t>
                      </a:r>
                      <a:endParaRPr lang="ru-RU" sz="2400" b="1" dirty="0"/>
                    </a:p>
                  </a:txBody>
                  <a:tcPr/>
                </a:tc>
              </a:tr>
            </a:tbl>
          </a:graphicData>
        </a:graphic>
      </p:graphicFrame>
      <p:sp>
        <p:nvSpPr>
          <p:cNvPr id="36889"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FC8888-5B0A-49C3-9192-213C4DAEDA73}" type="slidenum">
              <a:rPr lang="ru-RU">
                <a:solidFill>
                  <a:srgbClr val="898989"/>
                </a:solidFill>
                <a:cs typeface="Arial" charset="0"/>
              </a:rPr>
              <a:pPr fontAlgn="base">
                <a:spcBef>
                  <a:spcPct val="0"/>
                </a:spcBef>
                <a:spcAft>
                  <a:spcPct val="0"/>
                </a:spcAft>
              </a:pPr>
              <a:t>16</a:t>
            </a:fld>
            <a:endParaRPr lang="ru-RU">
              <a:solidFill>
                <a:srgbClr val="898989"/>
              </a:solidFill>
              <a:cs typeface="Arial" charset="0"/>
            </a:endParaRPr>
          </a:p>
        </p:txBody>
      </p:sp>
      <p:pic>
        <p:nvPicPr>
          <p:cNvPr id="36890" name="Picture 2" descr="C:\Users\USER\Desktop\ЛОГОТИП РУО.jpg"/>
          <p:cNvPicPr>
            <a:picLocks noChangeAspect="1" noChangeArrowheads="1"/>
          </p:cNvPicPr>
          <p:nvPr/>
        </p:nvPicPr>
        <p:blipFill>
          <a:blip r:embed="rId2">
            <a:clrChange>
              <a:clrFrom>
                <a:srgbClr val="FFFEFF"/>
              </a:clrFrom>
              <a:clrTo>
                <a:srgbClr val="FFFEFF">
                  <a:alpha val="0"/>
                </a:srgbClr>
              </a:clrTo>
            </a:clrChange>
          </a:blip>
          <a:srcRect r="58054"/>
          <a:stretch>
            <a:fillRect/>
          </a:stretch>
        </p:blipFill>
        <p:spPr bwMode="auto">
          <a:xfrm>
            <a:off x="123825" y="304800"/>
            <a:ext cx="714375" cy="838200"/>
          </a:xfrm>
          <a:prstGeom prst="rect">
            <a:avLst/>
          </a:prstGeom>
          <a:noFill/>
          <a:ln w="9525">
            <a:noFill/>
            <a:miter lim="800000"/>
            <a:headEnd/>
            <a:tailEnd/>
          </a:ln>
        </p:spPr>
      </p:pic>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smtClean="0">
                <a:solidFill>
                  <a:srgbClr val="0033CC"/>
                </a:solidFill>
                <a:effectLst>
                  <a:outerShdw blurRad="38100" dist="38100" dir="2700000" algn="tl">
                    <a:srgbClr val="000000"/>
                  </a:outerShdw>
                </a:effectLst>
                <a:latin typeface="Verdana" pitchFamily="34" charset="0"/>
                <a:ea typeface="Verdana" pitchFamily="34" charset="0"/>
                <a:cs typeface="Verdana" pitchFamily="34" charset="0"/>
              </a:rPr>
              <a:t>225 и более баллов</a:t>
            </a:r>
            <a:endParaRPr lang="ru-RU" smtClean="0"/>
          </a:p>
        </p:txBody>
      </p:sp>
      <p:graphicFrame>
        <p:nvGraphicFramePr>
          <p:cNvPr id="6" name="Содержимое 5"/>
          <p:cNvGraphicFramePr>
            <a:graphicFrameLocks noGrp="1"/>
          </p:cNvGraphicFramePr>
          <p:nvPr>
            <p:ph idx="1"/>
          </p:nvPr>
        </p:nvGraphicFramePr>
        <p:xfrm>
          <a:off x="457200" y="1600200"/>
          <a:ext cx="8229600" cy="2595563"/>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ru-RU" dirty="0" smtClean="0"/>
                        <a:t>ОУ</a:t>
                      </a:r>
                      <a:endParaRPr lang="ru-RU" dirty="0"/>
                    </a:p>
                  </a:txBody>
                  <a:tcPr/>
                </a:tc>
                <a:tc>
                  <a:txBody>
                    <a:bodyPr/>
                    <a:lstStyle/>
                    <a:p>
                      <a:pPr algn="ctr"/>
                      <a:r>
                        <a:rPr lang="ru-RU" dirty="0" smtClean="0"/>
                        <a:t>Количество</a:t>
                      </a:r>
                      <a:endParaRPr lang="ru-RU" dirty="0"/>
                    </a:p>
                  </a:txBody>
                  <a:tcPr/>
                </a:tc>
              </a:tr>
              <a:tr h="370840">
                <a:tc>
                  <a:txBody>
                    <a:bodyPr/>
                    <a:lstStyle/>
                    <a:p>
                      <a:pPr algn="ctr"/>
                      <a:r>
                        <a:rPr lang="ru-RU" dirty="0" smtClean="0"/>
                        <a:t>МСОШ</a:t>
                      </a:r>
                      <a:endParaRPr lang="ru-RU" dirty="0"/>
                    </a:p>
                  </a:txBody>
                  <a:tcPr/>
                </a:tc>
                <a:tc>
                  <a:txBody>
                    <a:bodyPr/>
                    <a:lstStyle/>
                    <a:p>
                      <a:pPr algn="ctr"/>
                      <a:r>
                        <a:rPr lang="ru-RU" dirty="0" smtClean="0"/>
                        <a:t>5</a:t>
                      </a:r>
                      <a:endParaRPr lang="ru-RU" dirty="0"/>
                    </a:p>
                  </a:txBody>
                  <a:tcPr/>
                </a:tc>
              </a:tr>
              <a:tr h="370840">
                <a:tc>
                  <a:txBody>
                    <a:bodyPr/>
                    <a:lstStyle/>
                    <a:p>
                      <a:pPr algn="ctr"/>
                      <a:r>
                        <a:rPr lang="ru-RU" dirty="0" smtClean="0"/>
                        <a:t>КСОШ №1</a:t>
                      </a:r>
                      <a:endParaRPr lang="ru-RU" dirty="0"/>
                    </a:p>
                  </a:txBody>
                  <a:tcPr/>
                </a:tc>
                <a:tc>
                  <a:txBody>
                    <a:bodyPr/>
                    <a:lstStyle/>
                    <a:p>
                      <a:pPr algn="ctr"/>
                      <a:r>
                        <a:rPr lang="ru-RU" dirty="0" smtClean="0"/>
                        <a:t>3</a:t>
                      </a:r>
                      <a:endParaRPr lang="ru-RU" dirty="0"/>
                    </a:p>
                  </a:txBody>
                  <a:tcPr/>
                </a:tc>
              </a:tr>
              <a:tr h="370840">
                <a:tc>
                  <a:txBody>
                    <a:bodyPr/>
                    <a:lstStyle/>
                    <a:p>
                      <a:pPr algn="ctr"/>
                      <a:r>
                        <a:rPr lang="ru-RU" dirty="0" smtClean="0"/>
                        <a:t>КСОШ №2</a:t>
                      </a:r>
                      <a:endParaRPr lang="ru-RU" dirty="0"/>
                    </a:p>
                  </a:txBody>
                  <a:tcPr/>
                </a:tc>
                <a:tc>
                  <a:txBody>
                    <a:bodyPr/>
                    <a:lstStyle/>
                    <a:p>
                      <a:pPr algn="ctr"/>
                      <a:r>
                        <a:rPr lang="ru-RU" dirty="0" smtClean="0"/>
                        <a:t>1</a:t>
                      </a:r>
                      <a:endParaRPr lang="ru-RU" dirty="0"/>
                    </a:p>
                  </a:txBody>
                  <a:tcPr/>
                </a:tc>
              </a:tr>
              <a:tr h="370840">
                <a:tc>
                  <a:txBody>
                    <a:bodyPr/>
                    <a:lstStyle/>
                    <a:p>
                      <a:pPr algn="ctr"/>
                      <a:r>
                        <a:rPr lang="ru-RU" dirty="0" smtClean="0"/>
                        <a:t>КДСОШ</a:t>
                      </a:r>
                      <a:endParaRPr lang="ru-RU" dirty="0"/>
                    </a:p>
                  </a:txBody>
                  <a:tcPr/>
                </a:tc>
                <a:tc>
                  <a:txBody>
                    <a:bodyPr/>
                    <a:lstStyle/>
                    <a:p>
                      <a:pPr algn="ctr"/>
                      <a:r>
                        <a:rPr lang="ru-RU" dirty="0" smtClean="0"/>
                        <a:t>1</a:t>
                      </a:r>
                      <a:endParaRPr lang="ru-RU" dirty="0"/>
                    </a:p>
                  </a:txBody>
                  <a:tcPr/>
                </a:tc>
              </a:tr>
              <a:tr h="370840">
                <a:tc>
                  <a:txBody>
                    <a:bodyPr/>
                    <a:lstStyle/>
                    <a:p>
                      <a:pPr algn="ctr"/>
                      <a:r>
                        <a:rPr lang="ru-RU" dirty="0" smtClean="0"/>
                        <a:t>ОСОШ</a:t>
                      </a:r>
                      <a:endParaRPr lang="ru-RU" dirty="0"/>
                    </a:p>
                  </a:txBody>
                  <a:tcPr/>
                </a:tc>
                <a:tc>
                  <a:txBody>
                    <a:bodyPr/>
                    <a:lstStyle/>
                    <a:p>
                      <a:pPr algn="ctr"/>
                      <a:r>
                        <a:rPr lang="ru-RU" dirty="0" smtClean="0"/>
                        <a:t>2</a:t>
                      </a:r>
                      <a:endParaRPr lang="ru-RU" dirty="0"/>
                    </a:p>
                  </a:txBody>
                  <a:tcPr/>
                </a:tc>
              </a:tr>
              <a:tr h="370840">
                <a:tc>
                  <a:txBody>
                    <a:bodyPr/>
                    <a:lstStyle/>
                    <a:p>
                      <a:pPr algn="ctr"/>
                      <a:r>
                        <a:rPr lang="ru-RU" dirty="0" smtClean="0"/>
                        <a:t>ВСЕГО</a:t>
                      </a:r>
                      <a:endParaRPr lang="ru-RU" dirty="0"/>
                    </a:p>
                  </a:txBody>
                  <a:tcPr/>
                </a:tc>
                <a:tc>
                  <a:txBody>
                    <a:bodyPr/>
                    <a:lstStyle/>
                    <a:p>
                      <a:pPr algn="ctr"/>
                      <a:r>
                        <a:rPr lang="ru-RU" dirty="0" smtClean="0"/>
                        <a:t>12</a:t>
                      </a:r>
                      <a:endParaRPr lang="ru-RU" dirty="0"/>
                    </a:p>
                  </a:txBody>
                  <a:tcPr/>
                </a:tc>
              </a:tr>
            </a:tbl>
          </a:graphicData>
        </a:graphic>
      </p:graphicFrame>
      <p:sp>
        <p:nvSpPr>
          <p:cNvPr id="37916"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A006DB-AF58-467A-891E-60047F3F80D3}" type="slidenum">
              <a:rPr lang="ru-RU">
                <a:solidFill>
                  <a:srgbClr val="898989"/>
                </a:solidFill>
                <a:cs typeface="Arial" charset="0"/>
              </a:rPr>
              <a:pPr fontAlgn="base">
                <a:spcBef>
                  <a:spcPct val="0"/>
                </a:spcBef>
                <a:spcAft>
                  <a:spcPct val="0"/>
                </a:spcAft>
              </a:pPr>
              <a:t>17</a:t>
            </a:fld>
            <a:endParaRPr lang="ru-RU">
              <a:solidFill>
                <a:srgbClr val="898989"/>
              </a:solidFill>
              <a:cs typeface="Arial" charset="0"/>
            </a:endParaRPr>
          </a:p>
        </p:txBody>
      </p:sp>
      <p:pic>
        <p:nvPicPr>
          <p:cNvPr id="37917" name="Picture 2" descr="C:\Users\USER\Desktop\ЛОГОТИП РУО.jpg"/>
          <p:cNvPicPr>
            <a:picLocks noChangeAspect="1" noChangeArrowheads="1"/>
          </p:cNvPicPr>
          <p:nvPr/>
        </p:nvPicPr>
        <p:blipFill>
          <a:blip r:embed="rId2">
            <a:clrChange>
              <a:clrFrom>
                <a:srgbClr val="FFFEFF"/>
              </a:clrFrom>
              <a:clrTo>
                <a:srgbClr val="FFFEFF">
                  <a:alpha val="0"/>
                </a:srgbClr>
              </a:clrTo>
            </a:clrChange>
          </a:blip>
          <a:srcRect r="58054"/>
          <a:stretch>
            <a:fillRect/>
          </a:stretch>
        </p:blipFill>
        <p:spPr bwMode="auto">
          <a:xfrm>
            <a:off x="123825" y="304800"/>
            <a:ext cx="714375" cy="838200"/>
          </a:xfrm>
          <a:prstGeom prst="rect">
            <a:avLst/>
          </a:prstGeom>
          <a:noFill/>
          <a:ln w="9525">
            <a:noFill/>
            <a:miter lim="800000"/>
            <a:headEnd/>
            <a:tailEnd/>
          </a:ln>
        </p:spPr>
      </p:pic>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p:txBody>
          <a:bodyPr/>
          <a:lstStyle/>
          <a:p>
            <a:r>
              <a:rPr lang="ru-RU" sz="3600" b="1" smtClean="0">
                <a:solidFill>
                  <a:srgbClr val="0033CC"/>
                </a:solidFill>
                <a:latin typeface="Verdana" pitchFamily="34" charset="0"/>
                <a:ea typeface="Verdana" pitchFamily="34" charset="0"/>
                <a:cs typeface="Verdana" pitchFamily="34" charset="0"/>
              </a:rPr>
              <a:t>Государственная итоговая аттестация-9 в 2018 году (ГИА-9)</a:t>
            </a:r>
            <a:endParaRPr lang="ru-RU" sz="3600" smtClean="0">
              <a:solidFill>
                <a:srgbClr val="0033CC"/>
              </a:solidFill>
              <a:latin typeface="Verdana" pitchFamily="34" charset="0"/>
              <a:ea typeface="Verdana" pitchFamily="34" charset="0"/>
              <a:cs typeface="Verdana" pitchFamily="34" charset="0"/>
            </a:endParaRPr>
          </a:p>
        </p:txBody>
      </p:sp>
      <p:sp>
        <p:nvSpPr>
          <p:cNvPr id="38914"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B11C3F-E783-4C99-8DFB-93A0C9AA7FDC}" type="slidenum">
              <a:rPr lang="ru-RU">
                <a:solidFill>
                  <a:srgbClr val="898989"/>
                </a:solidFill>
                <a:cs typeface="Arial" charset="0"/>
              </a:rPr>
              <a:pPr fontAlgn="base">
                <a:spcBef>
                  <a:spcPct val="0"/>
                </a:spcBef>
                <a:spcAft>
                  <a:spcPct val="0"/>
                </a:spcAft>
              </a:pPr>
              <a:t>18</a:t>
            </a:fld>
            <a:endParaRPr lang="ru-RU">
              <a:solidFill>
                <a:srgbClr val="898989"/>
              </a:solidFill>
              <a:cs typeface="Arial" charset="0"/>
            </a:endParaRPr>
          </a:p>
        </p:txBody>
      </p:sp>
      <p:pic>
        <p:nvPicPr>
          <p:cNvPr id="38915" name="Picture 3"/>
          <p:cNvPicPr>
            <a:picLocks noGrp="1" noChangeAspect="1" noChangeArrowheads="1"/>
          </p:cNvPicPr>
          <p:nvPr>
            <p:ph idx="1"/>
          </p:nvPr>
        </p:nvPicPr>
        <p:blipFill>
          <a:blip r:embed="rId2"/>
          <a:srcRect/>
          <a:stretch>
            <a:fillRect/>
          </a:stretch>
        </p:blipFill>
        <p:spPr>
          <a:xfrm>
            <a:off x="2209800" y="1905000"/>
            <a:ext cx="5105400" cy="3048000"/>
          </a:xfrm>
        </p:spPr>
      </p:pic>
      <p:pic>
        <p:nvPicPr>
          <p:cNvPr id="38916" name="Picture 2" descr="C:\Users\USER\Desktop\ЛОГОТИП РУО.jpg"/>
          <p:cNvPicPr>
            <a:picLocks noChangeAspect="1" noChangeArrowheads="1"/>
          </p:cNvPicPr>
          <p:nvPr/>
        </p:nvPicPr>
        <p:blipFill>
          <a:blip r:embed="rId3">
            <a:clrChange>
              <a:clrFrom>
                <a:srgbClr val="FFFEFF"/>
              </a:clrFrom>
              <a:clrTo>
                <a:srgbClr val="FFFEFF">
                  <a:alpha val="0"/>
                </a:srgbClr>
              </a:clrTo>
            </a:clrChange>
          </a:blip>
          <a:srcRect r="58054"/>
          <a:stretch>
            <a:fillRect/>
          </a:stretch>
        </p:blipFill>
        <p:spPr bwMode="auto">
          <a:xfrm>
            <a:off x="123825" y="304800"/>
            <a:ext cx="714375" cy="8382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1"/>
          <p:cNvSpPr>
            <a:spLocks noGrp="1"/>
          </p:cNvSpPr>
          <p:nvPr>
            <p:ph type="title"/>
          </p:nvPr>
        </p:nvSpPr>
        <p:spPr/>
        <p:txBody>
          <a:bodyPr/>
          <a:lstStyle/>
          <a:p>
            <a:r>
              <a:rPr lang="ru-RU" sz="3600" b="1" smtClean="0">
                <a:solidFill>
                  <a:srgbClr val="0033CC"/>
                </a:solidFill>
                <a:latin typeface="Verdana" pitchFamily="34" charset="0"/>
                <a:ea typeface="Verdana" pitchFamily="34" charset="0"/>
                <a:cs typeface="Verdana" pitchFamily="34" charset="0"/>
              </a:rPr>
              <a:t>ГИА-9 в 2018 году. </a:t>
            </a:r>
            <a:br>
              <a:rPr lang="ru-RU" sz="3600" b="1" smtClean="0">
                <a:solidFill>
                  <a:srgbClr val="0033CC"/>
                </a:solidFill>
                <a:latin typeface="Verdana" pitchFamily="34" charset="0"/>
                <a:ea typeface="Verdana" pitchFamily="34" charset="0"/>
                <a:cs typeface="Verdana" pitchFamily="34" charset="0"/>
              </a:rPr>
            </a:br>
            <a:r>
              <a:rPr lang="ru-RU" sz="3600" b="1" smtClean="0">
                <a:solidFill>
                  <a:srgbClr val="0033CC"/>
                </a:solidFill>
                <a:latin typeface="Verdana" pitchFamily="34" charset="0"/>
                <a:ea typeface="Verdana" pitchFamily="34" charset="0"/>
                <a:cs typeface="Verdana" pitchFamily="34" charset="0"/>
              </a:rPr>
              <a:t>Кадровый состав ППЭ</a:t>
            </a:r>
            <a:endParaRPr lang="ru-RU" sz="3600" smtClean="0">
              <a:latin typeface="Verdana" pitchFamily="34" charset="0"/>
              <a:ea typeface="Verdana" pitchFamily="34" charset="0"/>
              <a:cs typeface="Verdana" pitchFamily="34" charset="0"/>
            </a:endParaRPr>
          </a:p>
        </p:txBody>
      </p:sp>
      <p:graphicFrame>
        <p:nvGraphicFramePr>
          <p:cNvPr id="5" name="Содержимое 4"/>
          <p:cNvGraphicFramePr>
            <a:graphicFrameLocks noGrp="1"/>
          </p:cNvGraphicFramePr>
          <p:nvPr>
            <p:ph idx="1"/>
          </p:nvPr>
        </p:nvGraphicFramePr>
        <p:xfrm>
          <a:off x="457200" y="2133600"/>
          <a:ext cx="3733800" cy="4038600"/>
        </p:xfrm>
        <a:graphic>
          <a:graphicData uri="http://schemas.openxmlformats.org/drawingml/2006/table">
            <a:tbl>
              <a:tblPr firstRow="1" bandRow="1">
                <a:tableStyleId>{5C22544A-7EE6-4342-B048-85BDC9FD1C3A}</a:tableStyleId>
              </a:tblPr>
              <a:tblGrid>
                <a:gridCol w="2057400"/>
                <a:gridCol w="838200"/>
                <a:gridCol w="838200"/>
              </a:tblGrid>
              <a:tr h="508306">
                <a:tc>
                  <a:txBody>
                    <a:bodyPr/>
                    <a:lstStyle/>
                    <a:p>
                      <a:r>
                        <a:rPr lang="ru-RU" b="1" dirty="0" smtClean="0">
                          <a:solidFill>
                            <a:schemeClr val="bg1"/>
                          </a:solidFill>
                        </a:rPr>
                        <a:t>Руководитель ППЭ</a:t>
                      </a:r>
                      <a:endParaRPr lang="ru-RU" b="1" dirty="0">
                        <a:solidFill>
                          <a:schemeClr val="bg1"/>
                        </a:solidFill>
                      </a:endParaRPr>
                    </a:p>
                  </a:txBody>
                  <a:tcPr>
                    <a:solidFill>
                      <a:schemeClr val="tx2">
                        <a:lumMod val="60000"/>
                        <a:lumOff val="40000"/>
                      </a:schemeClr>
                    </a:solidFill>
                  </a:tcPr>
                </a:tc>
                <a:tc>
                  <a:txBody>
                    <a:bodyPr/>
                    <a:lstStyle/>
                    <a:p>
                      <a:r>
                        <a:rPr lang="ru-RU" dirty="0" smtClean="0"/>
                        <a:t>3</a:t>
                      </a:r>
                      <a:endParaRPr lang="ru-RU" dirty="0"/>
                    </a:p>
                  </a:txBody>
                  <a:tcPr>
                    <a:solidFill>
                      <a:schemeClr val="tx2">
                        <a:lumMod val="60000"/>
                        <a:lumOff val="40000"/>
                      </a:schemeClr>
                    </a:solidFill>
                  </a:tcPr>
                </a:tc>
                <a:tc>
                  <a:txBody>
                    <a:bodyPr/>
                    <a:lstStyle/>
                    <a:p>
                      <a:r>
                        <a:rPr lang="ru-RU" dirty="0" smtClean="0"/>
                        <a:t>2</a:t>
                      </a:r>
                      <a:endParaRPr lang="ru-RU" dirty="0"/>
                    </a:p>
                  </a:txBody>
                  <a:tcPr>
                    <a:solidFill>
                      <a:schemeClr val="tx2">
                        <a:lumMod val="60000"/>
                        <a:lumOff val="40000"/>
                      </a:schemeClr>
                    </a:solidFill>
                  </a:tcPr>
                </a:tc>
              </a:tr>
              <a:tr h="508306">
                <a:tc>
                  <a:txBody>
                    <a:bodyPr/>
                    <a:lstStyle/>
                    <a:p>
                      <a:r>
                        <a:rPr lang="ru-RU" b="1" dirty="0" smtClean="0">
                          <a:solidFill>
                            <a:schemeClr val="bg1"/>
                          </a:solidFill>
                        </a:rPr>
                        <a:t>Члены ГЭК</a:t>
                      </a:r>
                      <a:endParaRPr lang="ru-RU" b="1" dirty="0">
                        <a:solidFill>
                          <a:schemeClr val="bg1"/>
                        </a:solidFill>
                      </a:endParaRPr>
                    </a:p>
                  </a:txBody>
                  <a:tcPr>
                    <a:solidFill>
                      <a:schemeClr val="tx2">
                        <a:lumMod val="60000"/>
                        <a:lumOff val="40000"/>
                      </a:schemeClr>
                    </a:solidFill>
                  </a:tcPr>
                </a:tc>
                <a:tc>
                  <a:txBody>
                    <a:bodyPr/>
                    <a:lstStyle/>
                    <a:p>
                      <a:r>
                        <a:rPr lang="ru-RU" b="1" dirty="0" smtClean="0">
                          <a:solidFill>
                            <a:schemeClr val="bg1"/>
                          </a:solidFill>
                        </a:rPr>
                        <a:t>3</a:t>
                      </a:r>
                      <a:endParaRPr lang="ru-RU" b="1" dirty="0">
                        <a:solidFill>
                          <a:schemeClr val="bg1"/>
                        </a:solidFill>
                      </a:endParaRPr>
                    </a:p>
                  </a:txBody>
                  <a:tcPr>
                    <a:solidFill>
                      <a:schemeClr val="tx2">
                        <a:lumMod val="60000"/>
                        <a:lumOff val="40000"/>
                      </a:schemeClr>
                    </a:solidFill>
                  </a:tcPr>
                </a:tc>
                <a:tc>
                  <a:txBody>
                    <a:bodyPr/>
                    <a:lstStyle/>
                    <a:p>
                      <a:r>
                        <a:rPr lang="ru-RU" b="1" dirty="0" smtClean="0">
                          <a:solidFill>
                            <a:schemeClr val="bg1"/>
                          </a:solidFill>
                        </a:rPr>
                        <a:t>2</a:t>
                      </a:r>
                      <a:endParaRPr lang="ru-RU" b="1" dirty="0">
                        <a:solidFill>
                          <a:schemeClr val="bg1"/>
                        </a:solidFill>
                      </a:endParaRPr>
                    </a:p>
                  </a:txBody>
                  <a:tcPr>
                    <a:solidFill>
                      <a:schemeClr val="tx2">
                        <a:lumMod val="60000"/>
                        <a:lumOff val="40000"/>
                      </a:schemeClr>
                    </a:solidFill>
                  </a:tcPr>
                </a:tc>
              </a:tr>
              <a:tr h="508306">
                <a:tc>
                  <a:txBody>
                    <a:bodyPr/>
                    <a:lstStyle/>
                    <a:p>
                      <a:r>
                        <a:rPr lang="ru-RU" b="1" dirty="0" smtClean="0">
                          <a:solidFill>
                            <a:schemeClr val="bg1"/>
                          </a:solidFill>
                        </a:rPr>
                        <a:t>Организаторы</a:t>
                      </a:r>
                      <a:endParaRPr lang="ru-RU" b="1" dirty="0">
                        <a:solidFill>
                          <a:schemeClr val="bg1"/>
                        </a:solidFill>
                      </a:endParaRPr>
                    </a:p>
                  </a:txBody>
                  <a:tcPr>
                    <a:solidFill>
                      <a:schemeClr val="tx2">
                        <a:lumMod val="60000"/>
                        <a:lumOff val="40000"/>
                      </a:schemeClr>
                    </a:solidFill>
                  </a:tcPr>
                </a:tc>
                <a:tc>
                  <a:txBody>
                    <a:bodyPr/>
                    <a:lstStyle/>
                    <a:p>
                      <a:r>
                        <a:rPr lang="ru-RU" b="1" dirty="0" smtClean="0">
                          <a:solidFill>
                            <a:schemeClr val="bg1"/>
                          </a:solidFill>
                        </a:rPr>
                        <a:t>63</a:t>
                      </a:r>
                      <a:endParaRPr lang="ru-RU" b="1" dirty="0">
                        <a:solidFill>
                          <a:schemeClr val="bg1"/>
                        </a:solidFill>
                      </a:endParaRPr>
                    </a:p>
                  </a:txBody>
                  <a:tcPr>
                    <a:solidFill>
                      <a:schemeClr val="tx2">
                        <a:lumMod val="60000"/>
                        <a:lumOff val="40000"/>
                      </a:schemeClr>
                    </a:solidFill>
                  </a:tcPr>
                </a:tc>
                <a:tc>
                  <a:txBody>
                    <a:bodyPr/>
                    <a:lstStyle/>
                    <a:p>
                      <a:r>
                        <a:rPr lang="ru-RU" b="1" dirty="0" smtClean="0">
                          <a:solidFill>
                            <a:schemeClr val="bg1"/>
                          </a:solidFill>
                        </a:rPr>
                        <a:t>58</a:t>
                      </a:r>
                      <a:endParaRPr lang="ru-RU" b="1" dirty="0">
                        <a:solidFill>
                          <a:schemeClr val="bg1"/>
                        </a:solidFill>
                      </a:endParaRPr>
                    </a:p>
                  </a:txBody>
                  <a:tcPr>
                    <a:solidFill>
                      <a:schemeClr val="tx2">
                        <a:lumMod val="60000"/>
                        <a:lumOff val="40000"/>
                      </a:schemeClr>
                    </a:solidFill>
                  </a:tcPr>
                </a:tc>
              </a:tr>
              <a:tr h="668459">
                <a:tc>
                  <a:txBody>
                    <a:bodyPr/>
                    <a:lstStyle/>
                    <a:p>
                      <a:r>
                        <a:rPr lang="ru-RU" b="1" dirty="0" smtClean="0">
                          <a:solidFill>
                            <a:schemeClr val="bg1"/>
                          </a:solidFill>
                        </a:rPr>
                        <a:t>Технические</a:t>
                      </a:r>
                      <a:r>
                        <a:rPr lang="ru-RU" b="1" baseline="0" dirty="0" smtClean="0">
                          <a:solidFill>
                            <a:schemeClr val="bg1"/>
                          </a:solidFill>
                        </a:rPr>
                        <a:t> специалисты</a:t>
                      </a:r>
                      <a:endParaRPr lang="ru-RU" b="1" dirty="0">
                        <a:solidFill>
                          <a:schemeClr val="bg1"/>
                        </a:solidFill>
                      </a:endParaRPr>
                    </a:p>
                  </a:txBody>
                  <a:tcPr>
                    <a:solidFill>
                      <a:schemeClr val="tx2">
                        <a:lumMod val="60000"/>
                        <a:lumOff val="40000"/>
                      </a:schemeClr>
                    </a:solidFill>
                  </a:tcPr>
                </a:tc>
                <a:tc>
                  <a:txBody>
                    <a:bodyPr/>
                    <a:lstStyle/>
                    <a:p>
                      <a:r>
                        <a:rPr lang="ru-RU" b="1" dirty="0" smtClean="0">
                          <a:solidFill>
                            <a:schemeClr val="bg1"/>
                          </a:solidFill>
                        </a:rPr>
                        <a:t>3</a:t>
                      </a:r>
                      <a:endParaRPr lang="ru-RU" b="1" dirty="0">
                        <a:solidFill>
                          <a:schemeClr val="bg1"/>
                        </a:solidFill>
                      </a:endParaRPr>
                    </a:p>
                  </a:txBody>
                  <a:tcPr>
                    <a:solidFill>
                      <a:schemeClr val="tx2">
                        <a:lumMod val="60000"/>
                        <a:lumOff val="40000"/>
                      </a:schemeClr>
                    </a:solidFill>
                  </a:tcPr>
                </a:tc>
                <a:tc>
                  <a:txBody>
                    <a:bodyPr/>
                    <a:lstStyle/>
                    <a:p>
                      <a:r>
                        <a:rPr lang="ru-RU" b="1" dirty="0" smtClean="0">
                          <a:solidFill>
                            <a:schemeClr val="bg1"/>
                          </a:solidFill>
                        </a:rPr>
                        <a:t>2</a:t>
                      </a:r>
                      <a:endParaRPr lang="ru-RU" b="1" dirty="0">
                        <a:solidFill>
                          <a:schemeClr val="bg1"/>
                        </a:solidFill>
                      </a:endParaRPr>
                    </a:p>
                  </a:txBody>
                  <a:tcPr>
                    <a:solidFill>
                      <a:schemeClr val="tx2">
                        <a:lumMod val="60000"/>
                        <a:lumOff val="40000"/>
                      </a:schemeClr>
                    </a:solidFill>
                  </a:tcPr>
                </a:tc>
              </a:tr>
              <a:tr h="668459">
                <a:tc>
                  <a:txBody>
                    <a:bodyPr/>
                    <a:lstStyle/>
                    <a:p>
                      <a:r>
                        <a:rPr lang="ru-RU" b="1" dirty="0" smtClean="0">
                          <a:solidFill>
                            <a:schemeClr val="bg1"/>
                          </a:solidFill>
                        </a:rPr>
                        <a:t>Медицинские работники</a:t>
                      </a:r>
                      <a:endParaRPr lang="ru-RU" b="1" dirty="0">
                        <a:solidFill>
                          <a:schemeClr val="bg1"/>
                        </a:solidFill>
                      </a:endParaRPr>
                    </a:p>
                  </a:txBody>
                  <a:tcPr>
                    <a:solidFill>
                      <a:schemeClr val="tx2">
                        <a:lumMod val="60000"/>
                        <a:lumOff val="40000"/>
                      </a:schemeClr>
                    </a:solidFill>
                  </a:tcPr>
                </a:tc>
                <a:tc>
                  <a:txBody>
                    <a:bodyPr/>
                    <a:lstStyle/>
                    <a:p>
                      <a:r>
                        <a:rPr lang="ru-RU" b="1" dirty="0" smtClean="0">
                          <a:solidFill>
                            <a:schemeClr val="bg1"/>
                          </a:solidFill>
                        </a:rPr>
                        <a:t>4</a:t>
                      </a:r>
                      <a:endParaRPr lang="ru-RU" b="1" dirty="0">
                        <a:solidFill>
                          <a:schemeClr val="bg1"/>
                        </a:solidFill>
                      </a:endParaRPr>
                    </a:p>
                  </a:txBody>
                  <a:tcPr>
                    <a:solidFill>
                      <a:schemeClr val="tx2">
                        <a:lumMod val="60000"/>
                        <a:lumOff val="40000"/>
                      </a:schemeClr>
                    </a:solidFill>
                  </a:tcPr>
                </a:tc>
                <a:tc>
                  <a:txBody>
                    <a:bodyPr/>
                    <a:lstStyle/>
                    <a:p>
                      <a:r>
                        <a:rPr lang="ru-RU" b="1" dirty="0" smtClean="0">
                          <a:solidFill>
                            <a:schemeClr val="bg1"/>
                          </a:solidFill>
                        </a:rPr>
                        <a:t>2</a:t>
                      </a:r>
                      <a:endParaRPr lang="ru-RU" b="1" dirty="0">
                        <a:solidFill>
                          <a:schemeClr val="bg1"/>
                        </a:solidFill>
                      </a:endParaRPr>
                    </a:p>
                  </a:txBody>
                  <a:tcPr>
                    <a:solidFill>
                      <a:schemeClr val="tx2">
                        <a:lumMod val="60000"/>
                        <a:lumOff val="40000"/>
                      </a:schemeClr>
                    </a:solidFill>
                  </a:tcPr>
                </a:tc>
              </a:tr>
              <a:tr h="668459">
                <a:tc>
                  <a:txBody>
                    <a:bodyPr/>
                    <a:lstStyle/>
                    <a:p>
                      <a:r>
                        <a:rPr lang="ru-RU" b="1" dirty="0" smtClean="0">
                          <a:solidFill>
                            <a:schemeClr val="bg1"/>
                          </a:solidFill>
                        </a:rPr>
                        <a:t>Общественные наблюдатели</a:t>
                      </a:r>
                      <a:endParaRPr lang="ru-RU" b="1" dirty="0">
                        <a:solidFill>
                          <a:schemeClr val="bg1"/>
                        </a:solidFill>
                      </a:endParaRPr>
                    </a:p>
                  </a:txBody>
                  <a:tcPr>
                    <a:solidFill>
                      <a:schemeClr val="tx2">
                        <a:lumMod val="60000"/>
                        <a:lumOff val="40000"/>
                      </a:schemeClr>
                    </a:solidFill>
                  </a:tcPr>
                </a:tc>
                <a:tc>
                  <a:txBody>
                    <a:bodyPr/>
                    <a:lstStyle/>
                    <a:p>
                      <a:r>
                        <a:rPr lang="ru-RU" b="1" dirty="0" smtClean="0">
                          <a:solidFill>
                            <a:schemeClr val="bg1"/>
                          </a:solidFill>
                        </a:rPr>
                        <a:t>2</a:t>
                      </a:r>
                      <a:endParaRPr lang="ru-RU" b="1" dirty="0">
                        <a:solidFill>
                          <a:schemeClr val="bg1"/>
                        </a:solidFill>
                      </a:endParaRPr>
                    </a:p>
                  </a:txBody>
                  <a:tcPr>
                    <a:solidFill>
                      <a:schemeClr val="tx2">
                        <a:lumMod val="60000"/>
                        <a:lumOff val="40000"/>
                      </a:schemeClr>
                    </a:solidFill>
                  </a:tcPr>
                </a:tc>
                <a:tc>
                  <a:txBody>
                    <a:bodyPr/>
                    <a:lstStyle/>
                    <a:p>
                      <a:r>
                        <a:rPr lang="ru-RU" b="1" dirty="0" smtClean="0">
                          <a:solidFill>
                            <a:schemeClr val="bg1"/>
                          </a:solidFill>
                        </a:rPr>
                        <a:t>2</a:t>
                      </a:r>
                      <a:endParaRPr lang="ru-RU" b="1" dirty="0">
                        <a:solidFill>
                          <a:schemeClr val="bg1"/>
                        </a:solidFill>
                      </a:endParaRPr>
                    </a:p>
                  </a:txBody>
                  <a:tcPr>
                    <a:solidFill>
                      <a:schemeClr val="tx2">
                        <a:lumMod val="60000"/>
                        <a:lumOff val="40000"/>
                      </a:schemeClr>
                    </a:solidFill>
                  </a:tcPr>
                </a:tc>
              </a:tr>
              <a:tr h="508306">
                <a:tc>
                  <a:txBody>
                    <a:bodyPr/>
                    <a:lstStyle/>
                    <a:p>
                      <a:r>
                        <a:rPr lang="ru-RU" b="1" dirty="0" smtClean="0">
                          <a:solidFill>
                            <a:srgbClr val="0000FF"/>
                          </a:solidFill>
                        </a:rPr>
                        <a:t>ВСЕГО</a:t>
                      </a:r>
                      <a:endParaRPr lang="ru-RU" b="1" dirty="0">
                        <a:solidFill>
                          <a:srgbClr val="0000FF"/>
                        </a:solidFill>
                      </a:endParaRPr>
                    </a:p>
                  </a:txBody>
                  <a:tcPr>
                    <a:solidFill>
                      <a:schemeClr val="tx2">
                        <a:lumMod val="60000"/>
                        <a:lumOff val="40000"/>
                      </a:schemeClr>
                    </a:solidFill>
                  </a:tcPr>
                </a:tc>
                <a:tc>
                  <a:txBody>
                    <a:bodyPr/>
                    <a:lstStyle/>
                    <a:p>
                      <a:r>
                        <a:rPr lang="ru-RU" b="1" dirty="0" smtClean="0">
                          <a:solidFill>
                            <a:srgbClr val="0000FF"/>
                          </a:solidFill>
                        </a:rPr>
                        <a:t>77</a:t>
                      </a:r>
                      <a:endParaRPr lang="ru-RU" b="1" dirty="0">
                        <a:solidFill>
                          <a:srgbClr val="0000FF"/>
                        </a:solidFill>
                      </a:endParaRPr>
                    </a:p>
                  </a:txBody>
                  <a:tcPr>
                    <a:solidFill>
                      <a:schemeClr val="tx2">
                        <a:lumMod val="60000"/>
                        <a:lumOff val="40000"/>
                      </a:schemeClr>
                    </a:solidFill>
                  </a:tcPr>
                </a:tc>
                <a:tc>
                  <a:txBody>
                    <a:bodyPr/>
                    <a:lstStyle/>
                    <a:p>
                      <a:r>
                        <a:rPr lang="ru-RU" b="1" dirty="0" smtClean="0">
                          <a:solidFill>
                            <a:srgbClr val="0000FF"/>
                          </a:solidFill>
                        </a:rPr>
                        <a:t>68</a:t>
                      </a:r>
                      <a:endParaRPr lang="ru-RU" b="1" dirty="0">
                        <a:solidFill>
                          <a:srgbClr val="0000FF"/>
                        </a:solidFill>
                      </a:endParaRPr>
                    </a:p>
                  </a:txBody>
                  <a:tcPr>
                    <a:solidFill>
                      <a:schemeClr val="tx2">
                        <a:lumMod val="60000"/>
                        <a:lumOff val="40000"/>
                      </a:schemeClr>
                    </a:solidFill>
                  </a:tcPr>
                </a:tc>
              </a:tr>
            </a:tbl>
          </a:graphicData>
        </a:graphic>
      </p:graphicFrame>
      <p:sp>
        <p:nvSpPr>
          <p:cNvPr id="39972"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ACB6B3-6157-48AC-BB82-3764D1F718B2}" type="slidenum">
              <a:rPr lang="ru-RU">
                <a:solidFill>
                  <a:srgbClr val="898989"/>
                </a:solidFill>
                <a:cs typeface="Arial" charset="0"/>
              </a:rPr>
              <a:pPr fontAlgn="base">
                <a:spcBef>
                  <a:spcPct val="0"/>
                </a:spcBef>
                <a:spcAft>
                  <a:spcPct val="0"/>
                </a:spcAft>
              </a:pPr>
              <a:t>19</a:t>
            </a:fld>
            <a:endParaRPr lang="ru-RU">
              <a:solidFill>
                <a:srgbClr val="898989"/>
              </a:solidFill>
              <a:cs typeface="Arial" charset="0"/>
            </a:endParaRPr>
          </a:p>
        </p:txBody>
      </p:sp>
      <p:graphicFrame>
        <p:nvGraphicFramePr>
          <p:cNvPr id="6" name="Диаграмма 5"/>
          <p:cNvGraphicFramePr>
            <a:graphicFrameLocks/>
          </p:cNvGraphicFramePr>
          <p:nvPr/>
        </p:nvGraphicFramePr>
        <p:xfrm>
          <a:off x="4724400" y="1905000"/>
          <a:ext cx="38862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39974" name="TextBox 6"/>
          <p:cNvSpPr txBox="1">
            <a:spLocks noChangeArrowheads="1"/>
          </p:cNvSpPr>
          <p:nvPr/>
        </p:nvSpPr>
        <p:spPr bwMode="auto">
          <a:xfrm>
            <a:off x="2514600" y="1600200"/>
            <a:ext cx="914400" cy="276225"/>
          </a:xfrm>
          <a:prstGeom prst="rect">
            <a:avLst/>
          </a:prstGeom>
          <a:noFill/>
          <a:ln w="9525">
            <a:noFill/>
            <a:miter lim="800000"/>
            <a:headEnd/>
            <a:tailEnd/>
          </a:ln>
        </p:spPr>
        <p:txBody>
          <a:bodyPr>
            <a:spAutoFit/>
          </a:bodyPr>
          <a:lstStyle/>
          <a:p>
            <a:r>
              <a:rPr lang="ru-RU" sz="1200" b="1">
                <a:latin typeface="Calibri" pitchFamily="34" charset="0"/>
              </a:rPr>
              <a:t>всего</a:t>
            </a:r>
          </a:p>
        </p:txBody>
      </p:sp>
      <p:sp>
        <p:nvSpPr>
          <p:cNvPr id="39975" name="TextBox 7"/>
          <p:cNvSpPr txBox="1">
            <a:spLocks noChangeArrowheads="1"/>
          </p:cNvSpPr>
          <p:nvPr/>
        </p:nvSpPr>
        <p:spPr bwMode="auto">
          <a:xfrm>
            <a:off x="3505200" y="1447800"/>
            <a:ext cx="838200" cy="646113"/>
          </a:xfrm>
          <a:prstGeom prst="rect">
            <a:avLst/>
          </a:prstGeom>
          <a:noFill/>
          <a:ln w="9525">
            <a:noFill/>
            <a:miter lim="800000"/>
            <a:headEnd/>
            <a:tailEnd/>
          </a:ln>
        </p:spPr>
        <p:txBody>
          <a:bodyPr>
            <a:spAutoFit/>
          </a:bodyPr>
          <a:lstStyle/>
          <a:p>
            <a:r>
              <a:rPr lang="ru-RU" sz="1200" b="1">
                <a:latin typeface="Calibri" pitchFamily="34" charset="0"/>
              </a:rPr>
              <a:t>приняли участие ФАКТ</a:t>
            </a:r>
          </a:p>
        </p:txBody>
      </p:sp>
      <p:pic>
        <p:nvPicPr>
          <p:cNvPr id="39976" name="Picture 2" descr="C:\Users\USER\Desktop\ЛОГОТИП РУО.jpg"/>
          <p:cNvPicPr>
            <a:picLocks noChangeAspect="1" noChangeArrowheads="1"/>
          </p:cNvPicPr>
          <p:nvPr/>
        </p:nvPicPr>
        <p:blipFill>
          <a:blip r:embed="rId4">
            <a:clrChange>
              <a:clrFrom>
                <a:srgbClr val="FFFEFF"/>
              </a:clrFrom>
              <a:clrTo>
                <a:srgbClr val="FFFEFF">
                  <a:alpha val="0"/>
                </a:srgbClr>
              </a:clrTo>
            </a:clrChange>
          </a:blip>
          <a:srcRect r="58054"/>
          <a:stretch>
            <a:fillRect/>
          </a:stretch>
        </p:blipFill>
        <p:spPr bwMode="auto">
          <a:xfrm>
            <a:off x="152400" y="381000"/>
            <a:ext cx="561975" cy="685800"/>
          </a:xfrm>
          <a:prstGeom prst="rect">
            <a:avLst/>
          </a:prstGeom>
          <a:noFill/>
          <a:ln w="9525">
            <a:noFill/>
            <a:miter lim="800000"/>
            <a:headEnd/>
            <a:tailEnd/>
          </a:ln>
        </p:spPr>
      </p:pic>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smtClean="0">
                <a:solidFill>
                  <a:srgbClr val="0033CC"/>
                </a:solidFill>
                <a:latin typeface="Verdana" pitchFamily="34" charset="0"/>
                <a:ea typeface="Verdana" pitchFamily="34" charset="0"/>
                <a:cs typeface="Verdana" pitchFamily="34" charset="0"/>
              </a:rPr>
              <a:t>Единый государственный экзамен в 2018 году </a:t>
            </a:r>
          </a:p>
        </p:txBody>
      </p:sp>
      <p:sp>
        <p:nvSpPr>
          <p:cNvPr id="15362"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93EBBB-3E3C-4C4E-8821-73C9C3FF7285}" type="slidenum">
              <a:rPr lang="ru-RU">
                <a:solidFill>
                  <a:srgbClr val="898989"/>
                </a:solidFill>
                <a:cs typeface="Arial" charset="0"/>
              </a:rPr>
              <a:pPr fontAlgn="base">
                <a:spcBef>
                  <a:spcPct val="0"/>
                </a:spcBef>
                <a:spcAft>
                  <a:spcPct val="0"/>
                </a:spcAft>
              </a:pPr>
              <a:t>2</a:t>
            </a:fld>
            <a:endParaRPr lang="ru-RU">
              <a:solidFill>
                <a:srgbClr val="898989"/>
              </a:solidFill>
              <a:cs typeface="Arial" charset="0"/>
            </a:endParaRPr>
          </a:p>
        </p:txBody>
      </p:sp>
      <p:pic>
        <p:nvPicPr>
          <p:cNvPr id="15363" name="Picture 2"/>
          <p:cNvPicPr>
            <a:picLocks noGrp="1" noChangeAspect="1" noChangeArrowheads="1"/>
          </p:cNvPicPr>
          <p:nvPr>
            <p:ph idx="1"/>
          </p:nvPr>
        </p:nvPicPr>
        <p:blipFill>
          <a:blip r:embed="rId3"/>
          <a:srcRect/>
          <a:stretch>
            <a:fillRect/>
          </a:stretch>
        </p:blipFill>
        <p:spPr>
          <a:xfrm>
            <a:off x="3962400" y="1524000"/>
            <a:ext cx="4876800" cy="4343400"/>
          </a:xfrm>
        </p:spPr>
      </p:pic>
      <p:pic>
        <p:nvPicPr>
          <p:cNvPr id="15364" name="Рисунок 2"/>
          <p:cNvPicPr>
            <a:picLocks noChangeAspect="1"/>
          </p:cNvPicPr>
          <p:nvPr/>
        </p:nvPicPr>
        <p:blipFill>
          <a:blip r:embed="rId4"/>
          <a:srcRect/>
          <a:stretch>
            <a:fillRect/>
          </a:stretch>
        </p:blipFill>
        <p:spPr bwMode="auto">
          <a:xfrm>
            <a:off x="457200" y="1524000"/>
            <a:ext cx="3200400" cy="2057400"/>
          </a:xfrm>
          <a:prstGeom prst="rect">
            <a:avLst/>
          </a:prstGeom>
          <a:noFill/>
          <a:ln w="9525">
            <a:noFill/>
            <a:miter lim="800000"/>
            <a:headEnd/>
            <a:tailEnd/>
          </a:ln>
        </p:spPr>
      </p:pic>
      <p:pic>
        <p:nvPicPr>
          <p:cNvPr id="15365" name="Рисунок 3"/>
          <p:cNvPicPr>
            <a:picLocks noChangeAspect="1"/>
          </p:cNvPicPr>
          <p:nvPr/>
        </p:nvPicPr>
        <p:blipFill>
          <a:blip r:embed="rId5"/>
          <a:srcRect l="8765" t="10278" r="7123" b="25670"/>
          <a:stretch>
            <a:fillRect/>
          </a:stretch>
        </p:blipFill>
        <p:spPr bwMode="auto">
          <a:xfrm>
            <a:off x="457200" y="3810000"/>
            <a:ext cx="3276600" cy="2438400"/>
          </a:xfrm>
          <a:prstGeom prst="rect">
            <a:avLst/>
          </a:prstGeom>
          <a:noFill/>
          <a:ln w="9525">
            <a:noFill/>
            <a:miter lim="800000"/>
            <a:headEnd/>
            <a:tailEnd/>
          </a:ln>
        </p:spPr>
      </p:pic>
      <p:pic>
        <p:nvPicPr>
          <p:cNvPr id="15366" name="Picture 2" descr="C:\Users\USER\Desktop\ЛОГОТИП РУО.jpg"/>
          <p:cNvPicPr>
            <a:picLocks noChangeAspect="1" noChangeArrowheads="1"/>
          </p:cNvPicPr>
          <p:nvPr/>
        </p:nvPicPr>
        <p:blipFill>
          <a:blip r:embed="rId6">
            <a:clrChange>
              <a:clrFrom>
                <a:srgbClr val="FFFEFF"/>
              </a:clrFrom>
              <a:clrTo>
                <a:srgbClr val="FFFEFF">
                  <a:alpha val="0"/>
                </a:srgbClr>
              </a:clrTo>
            </a:clrChange>
          </a:blip>
          <a:srcRect r="58054"/>
          <a:stretch>
            <a:fillRect/>
          </a:stretch>
        </p:blipFill>
        <p:spPr bwMode="auto">
          <a:xfrm>
            <a:off x="123825" y="304800"/>
            <a:ext cx="638175" cy="6096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Заголовок 1"/>
          <p:cNvSpPr>
            <a:spLocks noGrp="1"/>
          </p:cNvSpPr>
          <p:nvPr>
            <p:ph type="title"/>
          </p:nvPr>
        </p:nvSpPr>
        <p:spPr>
          <a:xfrm>
            <a:off x="457200" y="274638"/>
            <a:ext cx="8229600" cy="715962"/>
          </a:xfrm>
        </p:spPr>
        <p:txBody>
          <a:bodyPr/>
          <a:lstStyle/>
          <a:p>
            <a:r>
              <a:rPr lang="ru-RU" sz="3200" b="1" smtClean="0">
                <a:solidFill>
                  <a:srgbClr val="0033CC"/>
                </a:solidFill>
                <a:latin typeface="Verdana" pitchFamily="34" charset="0"/>
                <a:ea typeface="Verdana" pitchFamily="34" charset="0"/>
                <a:cs typeface="Verdana" pitchFamily="34" charset="0"/>
              </a:rPr>
              <a:t>ГИА-9 в 2017 году. Обучение организаторов</a:t>
            </a:r>
            <a:endParaRPr lang="ru-RU" sz="3000" smtClean="0">
              <a:solidFill>
                <a:srgbClr val="0033CC"/>
              </a:solidFill>
              <a:latin typeface="Verdana" pitchFamily="34" charset="0"/>
              <a:ea typeface="Verdana" pitchFamily="34" charset="0"/>
              <a:cs typeface="Verdana" pitchFamily="34" charset="0"/>
            </a:endParaRPr>
          </a:p>
        </p:txBody>
      </p:sp>
      <p:graphicFrame>
        <p:nvGraphicFramePr>
          <p:cNvPr id="5" name="Содержимое 4"/>
          <p:cNvGraphicFramePr>
            <a:graphicFrameLocks noGrp="1"/>
          </p:cNvGraphicFramePr>
          <p:nvPr>
            <p:ph idx="1"/>
          </p:nvPr>
        </p:nvGraphicFramePr>
        <p:xfrm>
          <a:off x="533400" y="1143000"/>
          <a:ext cx="5937250" cy="5062538"/>
        </p:xfrm>
        <a:graphic>
          <a:graphicData uri="http://schemas.openxmlformats.org/drawingml/2006/table">
            <a:tbl>
              <a:tblPr firstRow="1" bandRow="1">
                <a:tableStyleId>{5C22544A-7EE6-4342-B048-85BDC9FD1C3A}</a:tableStyleId>
              </a:tblPr>
              <a:tblGrid>
                <a:gridCol w="2000250"/>
                <a:gridCol w="2000250"/>
                <a:gridCol w="1937084"/>
              </a:tblGrid>
              <a:tr h="397734">
                <a:tc>
                  <a:txBody>
                    <a:bodyPr/>
                    <a:lstStyle/>
                    <a:p>
                      <a:pPr algn="l"/>
                      <a:r>
                        <a:rPr lang="ru-RU" sz="1400" b="1" dirty="0" smtClean="0"/>
                        <a:t>ОУ</a:t>
                      </a:r>
                      <a:endParaRPr lang="ru-RU" sz="1400" b="1" dirty="0"/>
                    </a:p>
                  </a:txBody>
                  <a:tcPr/>
                </a:tc>
                <a:tc>
                  <a:txBody>
                    <a:bodyPr/>
                    <a:lstStyle/>
                    <a:p>
                      <a:pPr algn="l"/>
                      <a:r>
                        <a:rPr lang="ru-RU" sz="1400" b="1" dirty="0" smtClean="0"/>
                        <a:t>КОЛ-ВО</a:t>
                      </a:r>
                      <a:endParaRPr lang="ru-RU" sz="1400" b="1" dirty="0"/>
                    </a:p>
                  </a:txBody>
                  <a:tcPr/>
                </a:tc>
                <a:tc>
                  <a:txBody>
                    <a:bodyPr/>
                    <a:lstStyle/>
                    <a:p>
                      <a:pPr algn="l"/>
                      <a:r>
                        <a:rPr lang="ru-RU" sz="1400" b="1" dirty="0" smtClean="0"/>
                        <a:t>Обучающий семинар</a:t>
                      </a:r>
                      <a:endParaRPr lang="ru-RU" sz="1400" b="1" dirty="0"/>
                    </a:p>
                  </a:txBody>
                  <a:tcPr/>
                </a:tc>
              </a:tr>
              <a:tr h="266698">
                <a:tc>
                  <a:txBody>
                    <a:bodyPr/>
                    <a:lstStyle/>
                    <a:p>
                      <a:pPr algn="l"/>
                      <a:r>
                        <a:rPr lang="ru-RU" sz="1400" b="1" dirty="0" smtClean="0"/>
                        <a:t>МСОШ</a:t>
                      </a:r>
                      <a:endParaRPr lang="ru-RU" sz="1400" b="1" dirty="0"/>
                    </a:p>
                  </a:txBody>
                  <a:tcPr>
                    <a:solidFill>
                      <a:schemeClr val="tx2">
                        <a:lumMod val="20000"/>
                        <a:lumOff val="80000"/>
                      </a:schemeClr>
                    </a:solidFill>
                  </a:tcPr>
                </a:tc>
                <a:tc>
                  <a:txBody>
                    <a:bodyPr/>
                    <a:lstStyle/>
                    <a:p>
                      <a:pPr algn="l"/>
                      <a:r>
                        <a:rPr lang="ru-RU" sz="1400" b="1" dirty="0" smtClean="0">
                          <a:solidFill>
                            <a:schemeClr val="tx1"/>
                          </a:solidFill>
                        </a:rPr>
                        <a:t>11</a:t>
                      </a:r>
                      <a:endParaRPr lang="ru-RU" sz="1400" b="1" dirty="0">
                        <a:solidFill>
                          <a:schemeClr val="tx1"/>
                        </a:solidFill>
                      </a:endParaRPr>
                    </a:p>
                  </a:txBody>
                  <a:tcPr marL="71986" marR="71986" marT="0" marB="0" anchor="b">
                    <a:solidFill>
                      <a:schemeClr val="tx2">
                        <a:lumMod val="20000"/>
                        <a:lumOff val="80000"/>
                      </a:schemeClr>
                    </a:solidFill>
                  </a:tcPr>
                </a:tc>
                <a:tc>
                  <a:txBody>
                    <a:bodyPr/>
                    <a:lstStyle/>
                    <a:p>
                      <a:pPr algn="l"/>
                      <a:r>
                        <a:rPr lang="ru-RU" sz="1400" b="1" dirty="0" smtClean="0"/>
                        <a:t>9</a:t>
                      </a:r>
                      <a:endParaRPr lang="ru-RU" sz="1400" b="1" dirty="0"/>
                    </a:p>
                  </a:txBody>
                  <a:tcPr>
                    <a:solidFill>
                      <a:srgbClr val="92D050"/>
                    </a:solidFill>
                  </a:tcPr>
                </a:tc>
              </a:tr>
              <a:tr h="228600">
                <a:tc>
                  <a:txBody>
                    <a:bodyPr/>
                    <a:lstStyle/>
                    <a:p>
                      <a:pPr algn="l"/>
                      <a:r>
                        <a:rPr lang="ru-RU" sz="1400" b="1" dirty="0" smtClean="0"/>
                        <a:t>КСОШ №1</a:t>
                      </a:r>
                      <a:endParaRPr lang="ru-RU" sz="1400" b="1" dirty="0"/>
                    </a:p>
                  </a:txBody>
                  <a:tcPr>
                    <a:solidFill>
                      <a:schemeClr val="accent1">
                        <a:lumMod val="20000"/>
                        <a:lumOff val="8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400" b="1" i="0" u="none" strike="noStrike" dirty="0" smtClean="0">
                          <a:solidFill>
                            <a:schemeClr val="tx1"/>
                          </a:solidFill>
                          <a:effectLst/>
                          <a:latin typeface="Times New Roman" pitchFamily="18" charset="0"/>
                          <a:cs typeface="Times New Roman" pitchFamily="18" charset="0"/>
                        </a:rPr>
                        <a:t>12</a:t>
                      </a:r>
                    </a:p>
                  </a:txBody>
                  <a:tcPr marL="71986" marR="71986" marT="0" marB="0" anchor="b">
                    <a:solidFill>
                      <a:schemeClr val="accent1">
                        <a:lumMod val="20000"/>
                        <a:lumOff val="80000"/>
                      </a:schemeClr>
                    </a:solidFill>
                  </a:tcPr>
                </a:tc>
                <a:tc>
                  <a:txBody>
                    <a:bodyPr/>
                    <a:lstStyle/>
                    <a:p>
                      <a:pPr algn="l"/>
                      <a:r>
                        <a:rPr lang="ru-RU" sz="1400" b="1" dirty="0" smtClean="0"/>
                        <a:t>9</a:t>
                      </a:r>
                      <a:endParaRPr lang="ru-RU" sz="1400" b="1" dirty="0"/>
                    </a:p>
                  </a:txBody>
                  <a:tcPr>
                    <a:solidFill>
                      <a:srgbClr val="92D050"/>
                    </a:solidFill>
                  </a:tcPr>
                </a:tc>
              </a:tr>
              <a:tr h="289558">
                <a:tc>
                  <a:txBody>
                    <a:bodyPr/>
                    <a:lstStyle/>
                    <a:p>
                      <a:pPr algn="l"/>
                      <a:r>
                        <a:rPr lang="ru-RU" sz="1400" b="1" dirty="0" smtClean="0"/>
                        <a:t>КСОШ №2</a:t>
                      </a:r>
                      <a:endParaRPr lang="ru-RU" sz="1400" b="1" dirty="0"/>
                    </a:p>
                  </a:txBody>
                  <a:tcPr>
                    <a:solidFill>
                      <a:schemeClr val="tx2">
                        <a:lumMod val="20000"/>
                        <a:lumOff val="8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400" b="1" i="0" u="none" strike="noStrike" dirty="0" smtClean="0">
                          <a:solidFill>
                            <a:schemeClr val="tx1"/>
                          </a:solidFill>
                          <a:effectLst/>
                          <a:latin typeface="Times New Roman" pitchFamily="18" charset="0"/>
                          <a:cs typeface="Times New Roman" pitchFamily="18" charset="0"/>
                        </a:rPr>
                        <a:t>11</a:t>
                      </a:r>
                    </a:p>
                  </a:txBody>
                  <a:tcPr marL="71986" marR="71986" marT="0" marB="0" anchor="b">
                    <a:solidFill>
                      <a:schemeClr val="tx2">
                        <a:lumMod val="20000"/>
                        <a:lumOff val="80000"/>
                      </a:schemeClr>
                    </a:solidFill>
                  </a:tcPr>
                </a:tc>
                <a:tc>
                  <a:txBody>
                    <a:bodyPr/>
                    <a:lstStyle/>
                    <a:p>
                      <a:pPr algn="l"/>
                      <a:r>
                        <a:rPr lang="ru-RU" sz="1400" b="1" dirty="0" smtClean="0"/>
                        <a:t>11</a:t>
                      </a:r>
                      <a:endParaRPr lang="ru-RU" sz="1400" b="1" dirty="0"/>
                    </a:p>
                  </a:txBody>
                  <a:tcPr>
                    <a:solidFill>
                      <a:schemeClr val="tx2">
                        <a:lumMod val="20000"/>
                        <a:lumOff val="80000"/>
                      </a:schemeClr>
                    </a:solidFill>
                  </a:tcPr>
                </a:tc>
              </a:tr>
              <a:tr h="259080">
                <a:tc>
                  <a:txBody>
                    <a:bodyPr/>
                    <a:lstStyle/>
                    <a:p>
                      <a:pPr algn="l"/>
                      <a:r>
                        <a:rPr lang="ru-RU" sz="1400" b="1" dirty="0" smtClean="0"/>
                        <a:t>КДСОШ</a:t>
                      </a:r>
                      <a:endParaRPr lang="ru-RU" sz="1400" b="1" dirty="0"/>
                    </a:p>
                  </a:txBody>
                  <a:tcPr>
                    <a:solidFill>
                      <a:schemeClr val="accent1">
                        <a:lumMod val="20000"/>
                        <a:lumOff val="80000"/>
                      </a:schemeClr>
                    </a:solidFill>
                  </a:tcPr>
                </a:tc>
                <a:tc>
                  <a:txBody>
                    <a:bodyPr/>
                    <a:lstStyle/>
                    <a:p>
                      <a:pPr algn="l" fontAlgn="b"/>
                      <a:r>
                        <a:rPr lang="ru-RU" sz="1400" b="1" i="0" u="none" strike="noStrike" dirty="0" smtClean="0">
                          <a:solidFill>
                            <a:schemeClr val="tx1"/>
                          </a:solidFill>
                          <a:effectLst/>
                          <a:latin typeface="Times New Roman" pitchFamily="18" charset="0"/>
                          <a:cs typeface="Times New Roman" pitchFamily="18" charset="0"/>
                        </a:rPr>
                        <a:t>2</a:t>
                      </a:r>
                      <a:endParaRPr lang="ru-RU" sz="1400" b="1" i="0" u="none" strike="noStrike" dirty="0">
                        <a:solidFill>
                          <a:schemeClr val="tx1"/>
                        </a:solidFill>
                        <a:effectLst/>
                        <a:latin typeface="Times New Roman" pitchFamily="18" charset="0"/>
                        <a:cs typeface="Times New Roman" pitchFamily="18" charset="0"/>
                      </a:endParaRPr>
                    </a:p>
                  </a:txBody>
                  <a:tcPr marL="71986" marR="71986" marT="0" marB="0" anchor="b">
                    <a:solidFill>
                      <a:schemeClr val="accent1">
                        <a:lumMod val="20000"/>
                        <a:lumOff val="80000"/>
                      </a:schemeClr>
                    </a:solidFill>
                  </a:tcPr>
                </a:tc>
                <a:tc>
                  <a:txBody>
                    <a:bodyPr/>
                    <a:lstStyle/>
                    <a:p>
                      <a:pPr algn="l"/>
                      <a:r>
                        <a:rPr lang="ru-RU" sz="1400" b="1" dirty="0" smtClean="0"/>
                        <a:t>2</a:t>
                      </a:r>
                      <a:endParaRPr lang="ru-RU" sz="1400" b="1" dirty="0"/>
                    </a:p>
                  </a:txBody>
                  <a:tcPr>
                    <a:solidFill>
                      <a:schemeClr val="accent1">
                        <a:lumMod val="20000"/>
                        <a:lumOff val="80000"/>
                      </a:schemeClr>
                    </a:solidFill>
                  </a:tcPr>
                </a:tc>
              </a:tr>
              <a:tr h="228600">
                <a:tc>
                  <a:txBody>
                    <a:bodyPr/>
                    <a:lstStyle/>
                    <a:p>
                      <a:pPr algn="l"/>
                      <a:r>
                        <a:rPr lang="ru-RU" sz="1400" b="1" dirty="0" smtClean="0"/>
                        <a:t>НСОШ</a:t>
                      </a:r>
                      <a:endParaRPr lang="ru-RU" sz="1400" b="1" dirty="0"/>
                    </a:p>
                  </a:txBody>
                  <a:tcPr>
                    <a:solidFill>
                      <a:schemeClr val="tx2">
                        <a:lumMod val="20000"/>
                        <a:lumOff val="80000"/>
                      </a:schemeClr>
                    </a:solidFill>
                  </a:tcPr>
                </a:tc>
                <a:tc>
                  <a:txBody>
                    <a:bodyPr/>
                    <a:lstStyle/>
                    <a:p>
                      <a:pPr algn="l" fontAlgn="b"/>
                      <a:r>
                        <a:rPr lang="ru-RU" sz="1400" b="1" i="0" u="none" strike="noStrike" dirty="0" smtClean="0">
                          <a:solidFill>
                            <a:schemeClr val="tx1"/>
                          </a:solidFill>
                          <a:effectLst/>
                          <a:latin typeface="Times New Roman" pitchFamily="18" charset="0"/>
                          <a:cs typeface="Times New Roman" pitchFamily="18" charset="0"/>
                        </a:rPr>
                        <a:t>4</a:t>
                      </a:r>
                      <a:endParaRPr lang="ru-RU" sz="1400" b="1" i="0" u="none" strike="noStrike" dirty="0">
                        <a:solidFill>
                          <a:schemeClr val="tx1"/>
                        </a:solidFill>
                        <a:effectLst/>
                        <a:latin typeface="Times New Roman" pitchFamily="18" charset="0"/>
                        <a:cs typeface="Times New Roman" pitchFamily="18" charset="0"/>
                      </a:endParaRPr>
                    </a:p>
                  </a:txBody>
                  <a:tcPr marL="71986" marR="71986" marT="0" marB="0" anchor="b">
                    <a:solidFill>
                      <a:schemeClr val="tx2">
                        <a:lumMod val="20000"/>
                        <a:lumOff val="80000"/>
                      </a:schemeClr>
                    </a:solidFill>
                  </a:tcPr>
                </a:tc>
                <a:tc>
                  <a:txBody>
                    <a:bodyPr/>
                    <a:lstStyle/>
                    <a:p>
                      <a:pPr algn="l"/>
                      <a:r>
                        <a:rPr lang="ru-RU" sz="1400" b="1" dirty="0" smtClean="0"/>
                        <a:t>4</a:t>
                      </a:r>
                      <a:endParaRPr lang="ru-RU" sz="1400" b="1" dirty="0"/>
                    </a:p>
                  </a:txBody>
                  <a:tcPr>
                    <a:solidFill>
                      <a:schemeClr val="tx2">
                        <a:lumMod val="20000"/>
                        <a:lumOff val="80000"/>
                      </a:schemeClr>
                    </a:solidFill>
                  </a:tcPr>
                </a:tc>
              </a:tr>
              <a:tr h="205740">
                <a:tc>
                  <a:txBody>
                    <a:bodyPr/>
                    <a:lstStyle/>
                    <a:p>
                      <a:pPr algn="l"/>
                      <a:r>
                        <a:rPr lang="ru-RU" sz="1400" b="1" dirty="0" smtClean="0"/>
                        <a:t>ОСОШ</a:t>
                      </a:r>
                      <a:endParaRPr lang="ru-RU" sz="1400" b="1" dirty="0"/>
                    </a:p>
                  </a:txBody>
                  <a:tcPr>
                    <a:solidFill>
                      <a:schemeClr val="accent1">
                        <a:lumMod val="20000"/>
                        <a:lumOff val="80000"/>
                      </a:schemeClr>
                    </a:solidFill>
                  </a:tcPr>
                </a:tc>
                <a:tc>
                  <a:txBody>
                    <a:bodyPr/>
                    <a:lstStyle/>
                    <a:p>
                      <a:pPr algn="l" fontAlgn="b"/>
                      <a:endParaRPr lang="ru-RU" sz="1400" b="1" i="0" u="none" strike="noStrike" dirty="0">
                        <a:solidFill>
                          <a:schemeClr val="tx1"/>
                        </a:solidFill>
                        <a:effectLst/>
                        <a:latin typeface="Times New Roman" pitchFamily="18" charset="0"/>
                        <a:cs typeface="Times New Roman" pitchFamily="18" charset="0"/>
                      </a:endParaRPr>
                    </a:p>
                  </a:txBody>
                  <a:tcPr marL="71986" marR="71986" marT="0" marB="0" anchor="b">
                    <a:solidFill>
                      <a:schemeClr val="accent1">
                        <a:lumMod val="20000"/>
                        <a:lumOff val="80000"/>
                      </a:schemeClr>
                    </a:solidFill>
                  </a:tcPr>
                </a:tc>
                <a:tc>
                  <a:txBody>
                    <a:bodyPr/>
                    <a:lstStyle/>
                    <a:p>
                      <a:pPr algn="l"/>
                      <a:endParaRPr lang="ru-RU" sz="1400" b="1" dirty="0"/>
                    </a:p>
                  </a:txBody>
                  <a:tcPr>
                    <a:solidFill>
                      <a:schemeClr val="accent1">
                        <a:lumMod val="20000"/>
                        <a:lumOff val="80000"/>
                      </a:schemeClr>
                    </a:solidFill>
                  </a:tcPr>
                </a:tc>
              </a:tr>
              <a:tr h="259080">
                <a:tc>
                  <a:txBody>
                    <a:bodyPr/>
                    <a:lstStyle/>
                    <a:p>
                      <a:pPr algn="l"/>
                      <a:r>
                        <a:rPr lang="ru-RU" sz="1400" b="1" dirty="0" smtClean="0"/>
                        <a:t>РСОШ</a:t>
                      </a:r>
                      <a:endParaRPr lang="ru-RU" sz="1400" b="1" dirty="0"/>
                    </a:p>
                  </a:txBody>
                  <a:tcPr>
                    <a:solidFill>
                      <a:schemeClr val="tx2">
                        <a:lumMod val="20000"/>
                        <a:lumOff val="80000"/>
                      </a:schemeClr>
                    </a:solidFill>
                  </a:tcPr>
                </a:tc>
                <a:tc>
                  <a:txBody>
                    <a:bodyPr/>
                    <a:lstStyle/>
                    <a:p>
                      <a:pPr algn="l" fontAlgn="b"/>
                      <a:r>
                        <a:rPr lang="ru-RU" sz="1400" b="1" i="0" u="none" strike="noStrike" dirty="0" smtClean="0">
                          <a:solidFill>
                            <a:schemeClr val="tx1"/>
                          </a:solidFill>
                          <a:effectLst/>
                          <a:latin typeface="Times New Roman" pitchFamily="18" charset="0"/>
                          <a:cs typeface="Times New Roman" pitchFamily="18" charset="0"/>
                        </a:rPr>
                        <a:t>7</a:t>
                      </a:r>
                      <a:endParaRPr lang="ru-RU" sz="1400" b="1" i="0" u="none" strike="noStrike" dirty="0">
                        <a:solidFill>
                          <a:schemeClr val="tx1"/>
                        </a:solidFill>
                        <a:effectLst/>
                        <a:latin typeface="Times New Roman" pitchFamily="18" charset="0"/>
                        <a:cs typeface="Times New Roman" pitchFamily="18" charset="0"/>
                      </a:endParaRPr>
                    </a:p>
                  </a:txBody>
                  <a:tcPr marL="71986" marR="71986" marT="0" marB="0" anchor="b">
                    <a:solidFill>
                      <a:schemeClr val="tx2">
                        <a:lumMod val="20000"/>
                        <a:lumOff val="80000"/>
                      </a:schemeClr>
                    </a:solidFill>
                  </a:tcPr>
                </a:tc>
                <a:tc>
                  <a:txBody>
                    <a:bodyPr/>
                    <a:lstStyle/>
                    <a:p>
                      <a:pPr algn="l"/>
                      <a:r>
                        <a:rPr lang="ru-RU" sz="1400" b="1" dirty="0" smtClean="0"/>
                        <a:t>7</a:t>
                      </a:r>
                      <a:endParaRPr lang="ru-RU" sz="1400" b="1" dirty="0"/>
                    </a:p>
                  </a:txBody>
                  <a:tcPr>
                    <a:solidFill>
                      <a:schemeClr val="tx2">
                        <a:lumMod val="20000"/>
                        <a:lumOff val="80000"/>
                      </a:schemeClr>
                    </a:solidFill>
                  </a:tcPr>
                </a:tc>
              </a:tr>
              <a:tr h="228600">
                <a:tc>
                  <a:txBody>
                    <a:bodyPr/>
                    <a:lstStyle/>
                    <a:p>
                      <a:pPr algn="l"/>
                      <a:r>
                        <a:rPr lang="ru-RU" sz="1400" b="1" dirty="0" smtClean="0"/>
                        <a:t>ЯСОШ</a:t>
                      </a:r>
                      <a:endParaRPr lang="ru-RU" sz="1400" b="1" dirty="0"/>
                    </a:p>
                  </a:txBody>
                  <a:tcPr>
                    <a:solidFill>
                      <a:schemeClr val="accent1">
                        <a:lumMod val="20000"/>
                        <a:lumOff val="80000"/>
                      </a:schemeClr>
                    </a:solidFill>
                  </a:tcPr>
                </a:tc>
                <a:tc>
                  <a:txBody>
                    <a:bodyPr/>
                    <a:lstStyle/>
                    <a:p>
                      <a:pPr algn="l" fontAlgn="b"/>
                      <a:r>
                        <a:rPr lang="ru-RU" sz="1400" b="1" i="0" u="none" strike="noStrike" dirty="0" smtClean="0">
                          <a:solidFill>
                            <a:schemeClr val="tx1"/>
                          </a:solidFill>
                          <a:effectLst/>
                          <a:latin typeface="Times New Roman" pitchFamily="18" charset="0"/>
                          <a:cs typeface="Times New Roman" pitchFamily="18" charset="0"/>
                        </a:rPr>
                        <a:t>2</a:t>
                      </a:r>
                      <a:endParaRPr lang="ru-RU" sz="1400" b="1" i="0" u="none" strike="noStrike" dirty="0">
                        <a:solidFill>
                          <a:schemeClr val="tx1"/>
                        </a:solidFill>
                        <a:effectLst/>
                        <a:latin typeface="Times New Roman" pitchFamily="18" charset="0"/>
                        <a:cs typeface="Times New Roman" pitchFamily="18" charset="0"/>
                      </a:endParaRPr>
                    </a:p>
                  </a:txBody>
                  <a:tcPr marL="71986" marR="71986" marT="0" marB="0" anchor="b">
                    <a:solidFill>
                      <a:schemeClr val="accent1">
                        <a:lumMod val="20000"/>
                        <a:lumOff val="80000"/>
                      </a:schemeClr>
                    </a:solidFill>
                  </a:tcPr>
                </a:tc>
                <a:tc>
                  <a:txBody>
                    <a:bodyPr/>
                    <a:lstStyle/>
                    <a:p>
                      <a:pPr algn="l"/>
                      <a:r>
                        <a:rPr lang="ru-RU" sz="1400" b="1" dirty="0" smtClean="0"/>
                        <a:t>2</a:t>
                      </a:r>
                      <a:endParaRPr lang="ru-RU" sz="1400" b="1" dirty="0"/>
                    </a:p>
                  </a:txBody>
                  <a:tcPr>
                    <a:solidFill>
                      <a:srgbClr val="92D050"/>
                    </a:solidFill>
                  </a:tcPr>
                </a:tc>
              </a:tr>
              <a:tr h="205740">
                <a:tc>
                  <a:txBody>
                    <a:bodyPr/>
                    <a:lstStyle/>
                    <a:p>
                      <a:pPr algn="l"/>
                      <a:r>
                        <a:rPr lang="ru-RU" sz="1400" b="1" dirty="0" smtClean="0"/>
                        <a:t>РУО</a:t>
                      </a:r>
                      <a:endParaRPr lang="ru-RU" sz="1400" b="1" dirty="0"/>
                    </a:p>
                  </a:txBody>
                  <a:tcPr>
                    <a:solidFill>
                      <a:schemeClr val="tx2">
                        <a:lumMod val="20000"/>
                        <a:lumOff val="80000"/>
                      </a:schemeClr>
                    </a:solidFill>
                  </a:tcPr>
                </a:tc>
                <a:tc>
                  <a:txBody>
                    <a:bodyPr/>
                    <a:lstStyle/>
                    <a:p>
                      <a:pPr algn="l" fontAlgn="b"/>
                      <a:r>
                        <a:rPr lang="ru-RU" sz="1400" b="1" i="0" u="none" strike="noStrike" dirty="0" smtClean="0">
                          <a:solidFill>
                            <a:schemeClr val="tx1"/>
                          </a:solidFill>
                          <a:effectLst/>
                          <a:latin typeface="Times New Roman" pitchFamily="18" charset="0"/>
                          <a:cs typeface="Times New Roman" pitchFamily="18" charset="0"/>
                        </a:rPr>
                        <a:t>3</a:t>
                      </a:r>
                      <a:endParaRPr lang="ru-RU" sz="1400" b="1" i="0" u="none" strike="noStrike" dirty="0">
                        <a:solidFill>
                          <a:schemeClr val="tx1"/>
                        </a:solidFill>
                        <a:effectLst/>
                        <a:latin typeface="Times New Roman" pitchFamily="18" charset="0"/>
                        <a:cs typeface="Times New Roman" pitchFamily="18" charset="0"/>
                      </a:endParaRPr>
                    </a:p>
                  </a:txBody>
                  <a:tcPr marL="71986" marR="71986" marT="0" marB="0" anchor="b">
                    <a:solidFill>
                      <a:schemeClr val="tx2">
                        <a:lumMod val="20000"/>
                        <a:lumOff val="80000"/>
                      </a:schemeClr>
                    </a:solidFill>
                  </a:tcPr>
                </a:tc>
                <a:tc>
                  <a:txBody>
                    <a:bodyPr/>
                    <a:lstStyle/>
                    <a:p>
                      <a:pPr algn="l"/>
                      <a:r>
                        <a:rPr lang="ru-RU" sz="1400" b="1" dirty="0" smtClean="0"/>
                        <a:t>3</a:t>
                      </a:r>
                      <a:endParaRPr lang="ru-RU" sz="1400" b="1" dirty="0"/>
                    </a:p>
                  </a:txBody>
                  <a:tcPr>
                    <a:solidFill>
                      <a:schemeClr val="tx2">
                        <a:lumMod val="20000"/>
                        <a:lumOff val="80000"/>
                      </a:schemeClr>
                    </a:solidFill>
                  </a:tcPr>
                </a:tc>
              </a:tr>
              <a:tr h="259080">
                <a:tc>
                  <a:txBody>
                    <a:bodyPr/>
                    <a:lstStyle/>
                    <a:p>
                      <a:pPr algn="l"/>
                      <a:r>
                        <a:rPr lang="ru-RU" sz="1400" b="1" dirty="0" smtClean="0"/>
                        <a:t>иные</a:t>
                      </a:r>
                      <a:endParaRPr lang="ru-RU" sz="1400" b="1" dirty="0"/>
                    </a:p>
                  </a:txBody>
                  <a:tcPr>
                    <a:solidFill>
                      <a:schemeClr val="accent1">
                        <a:lumMod val="20000"/>
                        <a:lumOff val="80000"/>
                      </a:schemeClr>
                    </a:solidFill>
                  </a:tcPr>
                </a:tc>
                <a:tc>
                  <a:txBody>
                    <a:bodyPr/>
                    <a:lstStyle/>
                    <a:p>
                      <a:pPr algn="l" fontAlgn="b"/>
                      <a:r>
                        <a:rPr lang="ru-RU" sz="1400" b="1" i="0" u="none" strike="noStrike" dirty="0" smtClean="0">
                          <a:solidFill>
                            <a:schemeClr val="tx1"/>
                          </a:solidFill>
                          <a:effectLst/>
                          <a:latin typeface="Times New Roman" pitchFamily="18" charset="0"/>
                          <a:cs typeface="Times New Roman" pitchFamily="18" charset="0"/>
                        </a:rPr>
                        <a:t>3</a:t>
                      </a:r>
                      <a:endParaRPr lang="ru-RU" sz="1400" b="1" i="0" u="none" strike="noStrike" dirty="0">
                        <a:solidFill>
                          <a:schemeClr val="tx1"/>
                        </a:solidFill>
                        <a:effectLst/>
                        <a:latin typeface="Times New Roman" pitchFamily="18" charset="0"/>
                        <a:cs typeface="Times New Roman" pitchFamily="18" charset="0"/>
                      </a:endParaRPr>
                    </a:p>
                  </a:txBody>
                  <a:tcPr marL="71986" marR="71986" marT="0" marB="0" anchor="b">
                    <a:solidFill>
                      <a:schemeClr val="accent1">
                        <a:lumMod val="20000"/>
                        <a:lumOff val="80000"/>
                      </a:schemeClr>
                    </a:solidFill>
                  </a:tcPr>
                </a:tc>
                <a:tc>
                  <a:txBody>
                    <a:bodyPr/>
                    <a:lstStyle/>
                    <a:p>
                      <a:pPr algn="l"/>
                      <a:r>
                        <a:rPr lang="ru-RU" sz="1400" b="1" dirty="0" smtClean="0"/>
                        <a:t>2</a:t>
                      </a:r>
                      <a:endParaRPr lang="ru-RU" sz="1400" b="1" dirty="0"/>
                    </a:p>
                  </a:txBody>
                  <a:tcPr>
                    <a:solidFill>
                      <a:srgbClr val="92D050"/>
                    </a:solidFill>
                  </a:tcPr>
                </a:tc>
              </a:tr>
              <a:tr h="228600">
                <a:tc>
                  <a:txBody>
                    <a:bodyPr/>
                    <a:lstStyle/>
                    <a:p>
                      <a:pPr algn="l"/>
                      <a:r>
                        <a:rPr lang="ru-RU" sz="1400" b="1" dirty="0" smtClean="0"/>
                        <a:t>АООШ</a:t>
                      </a:r>
                      <a:endParaRPr lang="ru-RU" sz="1400" b="1" dirty="0"/>
                    </a:p>
                  </a:txBody>
                  <a:tcPr>
                    <a:solidFill>
                      <a:schemeClr val="tx2">
                        <a:lumMod val="20000"/>
                        <a:lumOff val="80000"/>
                      </a:schemeClr>
                    </a:solidFill>
                  </a:tcPr>
                </a:tc>
                <a:tc>
                  <a:txBody>
                    <a:bodyPr/>
                    <a:lstStyle/>
                    <a:p>
                      <a:pPr algn="l" fontAlgn="b"/>
                      <a:r>
                        <a:rPr lang="ru-RU" sz="1400" b="1" i="0" u="none" strike="noStrike" dirty="0" smtClean="0">
                          <a:solidFill>
                            <a:schemeClr val="tx1"/>
                          </a:solidFill>
                          <a:effectLst/>
                          <a:latin typeface="Times New Roman" pitchFamily="18" charset="0"/>
                          <a:cs typeface="Times New Roman" pitchFamily="18" charset="0"/>
                        </a:rPr>
                        <a:t>2</a:t>
                      </a:r>
                      <a:endParaRPr lang="ru-RU" sz="1400" b="1" i="0" u="none" strike="noStrike" dirty="0">
                        <a:solidFill>
                          <a:schemeClr val="tx1"/>
                        </a:solidFill>
                        <a:effectLst/>
                        <a:latin typeface="Times New Roman" pitchFamily="18" charset="0"/>
                        <a:cs typeface="Times New Roman" pitchFamily="18" charset="0"/>
                      </a:endParaRPr>
                    </a:p>
                  </a:txBody>
                  <a:tcPr marL="71986" marR="71986" marT="0" marB="0" anchor="b">
                    <a:solidFill>
                      <a:schemeClr val="tx2">
                        <a:lumMod val="20000"/>
                        <a:lumOff val="80000"/>
                      </a:schemeClr>
                    </a:solidFill>
                  </a:tcPr>
                </a:tc>
                <a:tc>
                  <a:txBody>
                    <a:bodyPr/>
                    <a:lstStyle/>
                    <a:p>
                      <a:pPr algn="l"/>
                      <a:r>
                        <a:rPr lang="ru-RU" sz="1400" b="1" dirty="0" smtClean="0"/>
                        <a:t>2</a:t>
                      </a:r>
                      <a:endParaRPr lang="ru-RU" sz="1400" b="1" dirty="0"/>
                    </a:p>
                  </a:txBody>
                  <a:tcPr>
                    <a:solidFill>
                      <a:schemeClr val="tx2">
                        <a:lumMod val="20000"/>
                        <a:lumOff val="80000"/>
                      </a:schemeClr>
                    </a:solidFill>
                  </a:tcPr>
                </a:tc>
              </a:tr>
              <a:tr h="281940">
                <a:tc>
                  <a:txBody>
                    <a:bodyPr/>
                    <a:lstStyle/>
                    <a:p>
                      <a:pPr algn="l"/>
                      <a:r>
                        <a:rPr lang="ru-RU" sz="1400" b="1" dirty="0" smtClean="0"/>
                        <a:t>ФООШ</a:t>
                      </a:r>
                      <a:endParaRPr lang="ru-RU" sz="1400" b="1" dirty="0"/>
                    </a:p>
                  </a:txBody>
                  <a:tcPr>
                    <a:solidFill>
                      <a:schemeClr val="accent1">
                        <a:lumMod val="20000"/>
                        <a:lumOff val="80000"/>
                      </a:schemeClr>
                    </a:solidFill>
                  </a:tcPr>
                </a:tc>
                <a:tc>
                  <a:txBody>
                    <a:bodyPr/>
                    <a:lstStyle/>
                    <a:p>
                      <a:pPr algn="l" fontAlgn="b"/>
                      <a:r>
                        <a:rPr lang="ru-RU" sz="1400" b="1" i="0" u="none" strike="noStrike" dirty="0" smtClean="0">
                          <a:solidFill>
                            <a:schemeClr val="tx1"/>
                          </a:solidFill>
                          <a:effectLst/>
                          <a:latin typeface="Times New Roman" pitchFamily="18" charset="0"/>
                          <a:cs typeface="Times New Roman" pitchFamily="18" charset="0"/>
                        </a:rPr>
                        <a:t>2</a:t>
                      </a:r>
                      <a:endParaRPr lang="ru-RU" sz="1400" b="1" i="0" u="none" strike="noStrike" dirty="0">
                        <a:solidFill>
                          <a:schemeClr val="tx1"/>
                        </a:solidFill>
                        <a:effectLst/>
                        <a:latin typeface="Times New Roman" pitchFamily="18" charset="0"/>
                        <a:cs typeface="Times New Roman" pitchFamily="18" charset="0"/>
                      </a:endParaRPr>
                    </a:p>
                  </a:txBody>
                  <a:tcPr marL="71986" marR="71986" marT="0" marB="0" anchor="b">
                    <a:solidFill>
                      <a:schemeClr val="accent1">
                        <a:lumMod val="20000"/>
                        <a:lumOff val="80000"/>
                      </a:schemeClr>
                    </a:solidFill>
                  </a:tcPr>
                </a:tc>
                <a:tc>
                  <a:txBody>
                    <a:bodyPr/>
                    <a:lstStyle/>
                    <a:p>
                      <a:pPr algn="l"/>
                      <a:r>
                        <a:rPr lang="ru-RU" sz="1400" b="1" dirty="0" smtClean="0"/>
                        <a:t>2</a:t>
                      </a:r>
                      <a:endParaRPr lang="ru-RU" sz="1400" b="1" dirty="0"/>
                    </a:p>
                  </a:txBody>
                  <a:tcPr>
                    <a:solidFill>
                      <a:schemeClr val="accent1">
                        <a:lumMod val="20000"/>
                        <a:lumOff val="80000"/>
                      </a:schemeClr>
                    </a:solidFill>
                  </a:tcPr>
                </a:tc>
              </a:tr>
              <a:tr h="228600">
                <a:tc>
                  <a:txBody>
                    <a:bodyPr/>
                    <a:lstStyle/>
                    <a:p>
                      <a:pPr algn="l"/>
                      <a:r>
                        <a:rPr lang="ru-RU" sz="1400" b="1" dirty="0" smtClean="0"/>
                        <a:t>ЗООШ</a:t>
                      </a:r>
                      <a:endParaRPr lang="ru-RU" sz="1400" b="1" dirty="0"/>
                    </a:p>
                  </a:txBody>
                  <a:tcPr>
                    <a:solidFill>
                      <a:schemeClr val="accent1">
                        <a:lumMod val="20000"/>
                        <a:lumOff val="80000"/>
                      </a:schemeClr>
                    </a:solidFill>
                  </a:tcPr>
                </a:tc>
                <a:tc>
                  <a:txBody>
                    <a:bodyPr/>
                    <a:lstStyle/>
                    <a:p>
                      <a:pPr algn="l" fontAlgn="b"/>
                      <a:r>
                        <a:rPr lang="ru-RU" sz="1400" b="1" i="0" u="none" strike="noStrike" dirty="0" smtClean="0">
                          <a:solidFill>
                            <a:schemeClr val="tx1"/>
                          </a:solidFill>
                          <a:effectLst/>
                          <a:latin typeface="Times New Roman" pitchFamily="18" charset="0"/>
                          <a:cs typeface="Times New Roman" pitchFamily="18" charset="0"/>
                        </a:rPr>
                        <a:t>2</a:t>
                      </a:r>
                      <a:endParaRPr lang="ru-RU" sz="1400" b="1" i="0" u="none" strike="noStrike" dirty="0">
                        <a:solidFill>
                          <a:schemeClr val="tx1"/>
                        </a:solidFill>
                        <a:effectLst/>
                        <a:latin typeface="Times New Roman" pitchFamily="18" charset="0"/>
                        <a:cs typeface="Times New Roman" pitchFamily="18" charset="0"/>
                      </a:endParaRPr>
                    </a:p>
                  </a:txBody>
                  <a:tcPr marL="71986" marR="71986" marT="0" marB="0" anchor="b">
                    <a:solidFill>
                      <a:schemeClr val="accent1">
                        <a:lumMod val="20000"/>
                        <a:lumOff val="80000"/>
                      </a:schemeClr>
                    </a:solidFill>
                  </a:tcPr>
                </a:tc>
                <a:tc>
                  <a:txBody>
                    <a:bodyPr/>
                    <a:lstStyle/>
                    <a:p>
                      <a:pPr algn="l"/>
                      <a:r>
                        <a:rPr lang="ru-RU" sz="1400" b="1" dirty="0" smtClean="0"/>
                        <a:t>2</a:t>
                      </a:r>
                      <a:endParaRPr lang="ru-RU" sz="1400" b="1" dirty="0"/>
                    </a:p>
                  </a:txBody>
                  <a:tcPr>
                    <a:solidFill>
                      <a:schemeClr val="accent1">
                        <a:lumMod val="20000"/>
                        <a:lumOff val="80000"/>
                      </a:schemeClr>
                    </a:solidFill>
                  </a:tcPr>
                </a:tc>
              </a:tr>
              <a:tr h="281940">
                <a:tc>
                  <a:txBody>
                    <a:bodyPr/>
                    <a:lstStyle/>
                    <a:p>
                      <a:pPr algn="l"/>
                      <a:r>
                        <a:rPr lang="ru-RU" sz="1400" b="1" dirty="0" smtClean="0"/>
                        <a:t>СООШ</a:t>
                      </a:r>
                      <a:endParaRPr lang="ru-RU" sz="1400" b="1" dirty="0"/>
                    </a:p>
                  </a:txBody>
                  <a:tcPr>
                    <a:solidFill>
                      <a:schemeClr val="tx2">
                        <a:lumMod val="20000"/>
                        <a:lumOff val="8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400" b="1" i="0" u="none" strike="noStrike" dirty="0" smtClean="0">
                          <a:solidFill>
                            <a:schemeClr val="tx1"/>
                          </a:solidFill>
                          <a:effectLst/>
                          <a:latin typeface="Times New Roman" pitchFamily="18" charset="0"/>
                          <a:cs typeface="Times New Roman" pitchFamily="18" charset="0"/>
                        </a:rPr>
                        <a:t>2</a:t>
                      </a:r>
                    </a:p>
                  </a:txBody>
                  <a:tcPr marL="71986" marR="71986" marT="0" marB="0" anchor="b">
                    <a:solidFill>
                      <a:schemeClr val="tx2">
                        <a:lumMod val="20000"/>
                        <a:lumOff val="80000"/>
                      </a:schemeClr>
                    </a:solidFill>
                  </a:tcPr>
                </a:tc>
                <a:tc>
                  <a:txBody>
                    <a:bodyPr/>
                    <a:lstStyle/>
                    <a:p>
                      <a:pPr algn="l"/>
                      <a:r>
                        <a:rPr lang="ru-RU" sz="1400" b="1" dirty="0" smtClean="0"/>
                        <a:t>2</a:t>
                      </a:r>
                      <a:endParaRPr lang="ru-RU" sz="1400" b="1" dirty="0"/>
                    </a:p>
                  </a:txBody>
                  <a:tcPr>
                    <a:solidFill>
                      <a:schemeClr val="tx2">
                        <a:lumMod val="20000"/>
                        <a:lumOff val="80000"/>
                      </a:schemeClr>
                    </a:solidFill>
                  </a:tcPr>
                </a:tc>
              </a:tr>
              <a:tr h="397734">
                <a:tc>
                  <a:txBody>
                    <a:bodyPr/>
                    <a:lstStyle/>
                    <a:p>
                      <a:pPr algn="l"/>
                      <a:r>
                        <a:rPr lang="ru-RU" sz="1400" b="1" dirty="0" smtClean="0"/>
                        <a:t>ИТОГО</a:t>
                      </a:r>
                      <a:endParaRPr lang="ru-RU" sz="1400" b="1" dirty="0"/>
                    </a:p>
                  </a:txBody>
                  <a:tcPr/>
                </a:tc>
                <a:tc>
                  <a:txBody>
                    <a:bodyPr/>
                    <a:lstStyle/>
                    <a:p>
                      <a:pPr algn="l"/>
                      <a:r>
                        <a:rPr lang="ru-RU" sz="1400" b="1" dirty="0" smtClean="0"/>
                        <a:t>63</a:t>
                      </a:r>
                      <a:endParaRPr lang="ru-RU" sz="1400" b="1" dirty="0"/>
                    </a:p>
                  </a:txBody>
                  <a:tcPr/>
                </a:tc>
                <a:tc>
                  <a:txBody>
                    <a:bodyPr/>
                    <a:lstStyle/>
                    <a:p>
                      <a:pPr algn="l"/>
                      <a:r>
                        <a:rPr lang="ru-RU" sz="1400" b="1" smtClean="0"/>
                        <a:t>57 (90%)</a:t>
                      </a:r>
                      <a:endParaRPr lang="ru-RU" sz="1400" b="1" dirty="0"/>
                    </a:p>
                  </a:txBody>
                  <a:tcPr/>
                </a:tc>
              </a:tr>
            </a:tbl>
          </a:graphicData>
        </a:graphic>
      </p:graphicFrame>
      <p:sp>
        <p:nvSpPr>
          <p:cNvPr id="42056"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3C4E4A-937E-4A75-BB24-416AF6BD037F}" type="slidenum">
              <a:rPr lang="ru-RU">
                <a:solidFill>
                  <a:srgbClr val="898989"/>
                </a:solidFill>
                <a:cs typeface="Arial" charset="0"/>
              </a:rPr>
              <a:pPr fontAlgn="base">
                <a:spcBef>
                  <a:spcPct val="0"/>
                </a:spcBef>
                <a:spcAft>
                  <a:spcPct val="0"/>
                </a:spcAft>
              </a:pPr>
              <a:t>20</a:t>
            </a:fld>
            <a:endParaRPr lang="ru-RU">
              <a:solidFill>
                <a:srgbClr val="898989"/>
              </a:solidFill>
              <a:cs typeface="Arial" charset="0"/>
            </a:endParaRPr>
          </a:p>
        </p:txBody>
      </p:sp>
      <p:pic>
        <p:nvPicPr>
          <p:cNvPr id="42057" name="Picture 2" descr="C:\Users\USER\Desktop\ЛОГОТИП РУО.jpg"/>
          <p:cNvPicPr>
            <a:picLocks noChangeAspect="1" noChangeArrowheads="1"/>
          </p:cNvPicPr>
          <p:nvPr/>
        </p:nvPicPr>
        <p:blipFill>
          <a:blip r:embed="rId2">
            <a:clrChange>
              <a:clrFrom>
                <a:srgbClr val="FFFEFF"/>
              </a:clrFrom>
              <a:clrTo>
                <a:srgbClr val="FFFEFF">
                  <a:alpha val="0"/>
                </a:srgbClr>
              </a:clrTo>
            </a:clrChange>
          </a:blip>
          <a:srcRect r="58054"/>
          <a:stretch>
            <a:fillRect/>
          </a:stretch>
        </p:blipFill>
        <p:spPr bwMode="auto">
          <a:xfrm>
            <a:off x="123825" y="304800"/>
            <a:ext cx="714375" cy="762000"/>
          </a:xfrm>
          <a:prstGeom prst="rect">
            <a:avLst/>
          </a:prstGeom>
          <a:noFill/>
          <a:ln w="9525">
            <a:noFill/>
            <a:miter lim="800000"/>
            <a:headEnd/>
            <a:tailEnd/>
          </a:ln>
        </p:spPr>
      </p:pic>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Заголовок 1"/>
          <p:cNvSpPr>
            <a:spLocks noGrp="1"/>
          </p:cNvSpPr>
          <p:nvPr>
            <p:ph type="title"/>
          </p:nvPr>
        </p:nvSpPr>
        <p:spPr/>
        <p:txBody>
          <a:bodyPr/>
          <a:lstStyle/>
          <a:p>
            <a:r>
              <a:rPr lang="ru-RU" sz="3600" b="1" smtClean="0">
                <a:solidFill>
                  <a:srgbClr val="0033CC"/>
                </a:solidFill>
                <a:latin typeface="Verdana" pitchFamily="34" charset="0"/>
                <a:ea typeface="Verdana" pitchFamily="34" charset="0"/>
                <a:cs typeface="Verdana" pitchFamily="34" charset="0"/>
              </a:rPr>
              <a:t>ГИА-9 в 2017 году. Работа экспертов ТППК</a:t>
            </a:r>
            <a:endParaRPr lang="ru-RU" sz="3600" smtClean="0"/>
          </a:p>
        </p:txBody>
      </p:sp>
      <p:graphicFrame>
        <p:nvGraphicFramePr>
          <p:cNvPr id="4" name="Содержимое 3"/>
          <p:cNvGraphicFramePr>
            <a:graphicFrameLocks noGrp="1"/>
          </p:cNvGraphicFramePr>
          <p:nvPr>
            <p:ph idx="1"/>
          </p:nvPr>
        </p:nvGraphicFramePr>
        <p:xfrm>
          <a:off x="457200" y="1600200"/>
          <a:ext cx="8229600" cy="4902200"/>
        </p:xfrm>
        <a:graphic>
          <a:graphicData uri="http://schemas.openxmlformats.org/drawingml/2006/table">
            <a:tbl>
              <a:tblPr firstRow="1" bandRow="1">
                <a:tableStyleId>{5C22544A-7EE6-4342-B048-85BDC9FD1C3A}</a:tableStyleId>
              </a:tblPr>
              <a:tblGrid>
                <a:gridCol w="748145"/>
                <a:gridCol w="937763"/>
                <a:gridCol w="785818"/>
                <a:gridCol w="714380"/>
                <a:gridCol w="857256"/>
                <a:gridCol w="642942"/>
                <a:gridCol w="928694"/>
                <a:gridCol w="642942"/>
                <a:gridCol w="714380"/>
                <a:gridCol w="509130"/>
                <a:gridCol w="748145"/>
              </a:tblGrid>
              <a:tr h="370840">
                <a:tc rowSpan="2">
                  <a:txBody>
                    <a:bodyPr/>
                    <a:lstStyle/>
                    <a:p>
                      <a:endParaRPr lang="ru-RU" sz="1200" dirty="0"/>
                    </a:p>
                  </a:txBody>
                  <a:tcPr/>
                </a:tc>
                <a:tc rowSpan="2">
                  <a:txBody>
                    <a:bodyPr/>
                    <a:lstStyle/>
                    <a:p>
                      <a:r>
                        <a:rPr lang="ru-RU" sz="1200" dirty="0" smtClean="0"/>
                        <a:t>План</a:t>
                      </a:r>
                      <a:r>
                        <a:rPr lang="ru-RU" sz="1200" baseline="0" dirty="0" smtClean="0"/>
                        <a:t> РЦОИ</a:t>
                      </a:r>
                      <a:endParaRPr lang="ru-RU" sz="1200" dirty="0"/>
                    </a:p>
                  </a:txBody>
                  <a:tcPr/>
                </a:tc>
                <a:tc gridSpan="2">
                  <a:txBody>
                    <a:bodyPr/>
                    <a:lstStyle/>
                    <a:p>
                      <a:pPr algn="ctr"/>
                      <a:r>
                        <a:rPr lang="ru-RU" sz="1200" dirty="0" smtClean="0"/>
                        <a:t>КСОШ №1</a:t>
                      </a:r>
                      <a:endParaRPr lang="ru-RU" sz="1200" dirty="0"/>
                    </a:p>
                  </a:txBody>
                  <a:tcPr/>
                </a:tc>
                <a:tc hMerge="1">
                  <a:txBody>
                    <a:bodyPr/>
                    <a:lstStyle/>
                    <a:p>
                      <a:endParaRPr lang="ru-RU" dirty="0"/>
                    </a:p>
                  </a:txBody>
                  <a:tcPr/>
                </a:tc>
                <a:tc gridSpan="2">
                  <a:txBody>
                    <a:bodyPr/>
                    <a:lstStyle/>
                    <a:p>
                      <a:pPr algn="ctr"/>
                      <a:r>
                        <a:rPr lang="ru-RU" sz="1200" dirty="0" smtClean="0"/>
                        <a:t>КСОШ №2</a:t>
                      </a:r>
                      <a:endParaRPr lang="ru-RU" sz="1200" dirty="0"/>
                    </a:p>
                  </a:txBody>
                  <a:tcPr/>
                </a:tc>
                <a:tc hMerge="1">
                  <a:txBody>
                    <a:bodyPr/>
                    <a:lstStyle/>
                    <a:p>
                      <a:endParaRPr lang="ru-RU" dirty="0"/>
                    </a:p>
                  </a:txBody>
                  <a:tcPr/>
                </a:tc>
                <a:tc gridSpan="2">
                  <a:txBody>
                    <a:bodyPr/>
                    <a:lstStyle/>
                    <a:p>
                      <a:pPr algn="ctr"/>
                      <a:r>
                        <a:rPr lang="ru-RU" sz="1200" dirty="0" smtClean="0"/>
                        <a:t>МСОШ</a:t>
                      </a:r>
                      <a:endParaRPr lang="ru-RU" sz="1200" dirty="0"/>
                    </a:p>
                  </a:txBody>
                  <a:tcPr/>
                </a:tc>
                <a:tc hMerge="1">
                  <a:txBody>
                    <a:bodyPr/>
                    <a:lstStyle/>
                    <a:p>
                      <a:endParaRPr lang="ru-RU" dirty="0"/>
                    </a:p>
                  </a:txBody>
                  <a:tcPr/>
                </a:tc>
                <a:tc gridSpan="2">
                  <a:txBody>
                    <a:bodyPr/>
                    <a:lstStyle/>
                    <a:p>
                      <a:pPr algn="ctr"/>
                      <a:r>
                        <a:rPr lang="ru-RU" sz="1200" dirty="0" smtClean="0"/>
                        <a:t>РСОШ</a:t>
                      </a:r>
                      <a:endParaRPr lang="ru-RU" sz="1200" dirty="0"/>
                    </a:p>
                  </a:txBody>
                  <a:tcPr/>
                </a:tc>
                <a:tc hMerge="1">
                  <a:txBody>
                    <a:bodyPr/>
                    <a:lstStyle/>
                    <a:p>
                      <a:endParaRPr lang="ru-RU" dirty="0"/>
                    </a:p>
                  </a:txBody>
                  <a:tcPr/>
                </a:tc>
                <a:tc rowSpan="2">
                  <a:txBody>
                    <a:bodyPr/>
                    <a:lstStyle/>
                    <a:p>
                      <a:r>
                        <a:rPr lang="ru-RU" sz="1200" dirty="0" smtClean="0"/>
                        <a:t>ИТОГО</a:t>
                      </a:r>
                      <a:endParaRPr lang="ru-RU" sz="1200" dirty="0"/>
                    </a:p>
                  </a:txBody>
                  <a:tcPr/>
                </a:tc>
              </a:tr>
              <a:tr h="370840">
                <a:tc vMerge="1">
                  <a:txBody>
                    <a:bodyPr/>
                    <a:lstStyle/>
                    <a:p>
                      <a:endParaRPr lang="ru-RU" dirty="0"/>
                    </a:p>
                  </a:txBody>
                  <a:tcPr/>
                </a:tc>
                <a:tc vMerge="1">
                  <a:txBody>
                    <a:bodyPr/>
                    <a:lstStyle/>
                    <a:p>
                      <a:endParaRPr lang="ru-RU" dirty="0"/>
                    </a:p>
                  </a:txBody>
                  <a:tcPr/>
                </a:tc>
                <a:tc>
                  <a:txBody>
                    <a:bodyPr/>
                    <a:lstStyle/>
                    <a:p>
                      <a:r>
                        <a:rPr lang="ru-RU" sz="1200" b="1" dirty="0" smtClean="0">
                          <a:solidFill>
                            <a:schemeClr val="bg1"/>
                          </a:solidFill>
                        </a:rPr>
                        <a:t>зарегистрированы</a:t>
                      </a:r>
                      <a:endParaRPr lang="ru-RU" sz="1200" b="1" dirty="0">
                        <a:solidFill>
                          <a:schemeClr val="bg1"/>
                        </a:solidFill>
                      </a:endParaRPr>
                    </a:p>
                  </a:txBody>
                  <a:tcPr>
                    <a:solidFill>
                      <a:schemeClr val="accent1"/>
                    </a:solidFill>
                  </a:tcPr>
                </a:tc>
                <a:tc>
                  <a:txBody>
                    <a:bodyPr/>
                    <a:lstStyle/>
                    <a:p>
                      <a:r>
                        <a:rPr lang="ru-RU" sz="1200" b="1" dirty="0" smtClean="0">
                          <a:solidFill>
                            <a:schemeClr val="bg1"/>
                          </a:solidFill>
                        </a:rPr>
                        <a:t>прошли кв.исп.</a:t>
                      </a:r>
                      <a:endParaRPr lang="ru-RU" sz="1200" b="1" dirty="0">
                        <a:solidFill>
                          <a:schemeClr val="bg1"/>
                        </a:solidFill>
                      </a:endParaRP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rPr>
                        <a:t>зарегистрированы</a:t>
                      </a:r>
                    </a:p>
                    <a:p>
                      <a:endParaRPr lang="ru-RU" sz="1200" b="1" dirty="0">
                        <a:solidFill>
                          <a:schemeClr val="bg1"/>
                        </a:solidFill>
                      </a:endParaRP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rPr>
                        <a:t>прошли </a:t>
                      </a:r>
                      <a:r>
                        <a:rPr lang="ru-RU" sz="1200" b="1" dirty="0" err="1" smtClean="0">
                          <a:solidFill>
                            <a:schemeClr val="bg1"/>
                          </a:solidFill>
                        </a:rPr>
                        <a:t>кв.исп</a:t>
                      </a:r>
                      <a:endParaRPr lang="ru-RU" sz="1200" b="1" dirty="0" smtClean="0">
                        <a:solidFill>
                          <a:schemeClr val="bg1"/>
                        </a:solidFill>
                      </a:endParaRPr>
                    </a:p>
                    <a:p>
                      <a:endParaRPr lang="ru-RU" sz="1200" b="1" dirty="0">
                        <a:solidFill>
                          <a:schemeClr val="bg1"/>
                        </a:solidFill>
                      </a:endParaRP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rPr>
                        <a:t>зарегистрированы</a:t>
                      </a:r>
                    </a:p>
                    <a:p>
                      <a:endParaRPr lang="ru-RU" sz="1200" b="1" dirty="0">
                        <a:solidFill>
                          <a:schemeClr val="bg1"/>
                        </a:solidFill>
                      </a:endParaRP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rPr>
                        <a:t>прошли </a:t>
                      </a:r>
                      <a:r>
                        <a:rPr lang="ru-RU" sz="1200" b="1" dirty="0" err="1" smtClean="0">
                          <a:solidFill>
                            <a:schemeClr val="bg1"/>
                          </a:solidFill>
                        </a:rPr>
                        <a:t>кв.исп</a:t>
                      </a:r>
                      <a:endParaRPr lang="ru-RU" sz="1200" b="1" dirty="0" smtClean="0">
                        <a:solidFill>
                          <a:schemeClr val="bg1"/>
                        </a:solidFill>
                      </a:endParaRPr>
                    </a:p>
                    <a:p>
                      <a:endParaRPr lang="ru-RU" sz="1200" b="1" dirty="0">
                        <a:solidFill>
                          <a:schemeClr val="bg1"/>
                        </a:solidFill>
                      </a:endParaRP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rPr>
                        <a:t>зарегистрированы</a:t>
                      </a:r>
                    </a:p>
                    <a:p>
                      <a:endParaRPr lang="ru-RU" sz="1200" b="1" dirty="0">
                        <a:solidFill>
                          <a:schemeClr val="bg1"/>
                        </a:solidFill>
                      </a:endParaRPr>
                    </a:p>
                  </a:txBody>
                  <a:tcPr>
                    <a:solidFill>
                      <a:schemeClr val="accent1"/>
                    </a:solidFill>
                  </a:tcPr>
                </a:tc>
                <a:tc>
                  <a:txBody>
                    <a:bodyPr/>
                    <a:lstStyle/>
                    <a:p>
                      <a:r>
                        <a:rPr lang="ru-RU" sz="1200" b="1" dirty="0" smtClean="0">
                          <a:solidFill>
                            <a:schemeClr val="bg1"/>
                          </a:solidFill>
                        </a:rPr>
                        <a:t>прошли кв.исп.</a:t>
                      </a:r>
                      <a:endParaRPr lang="ru-RU" sz="1200" b="1" dirty="0">
                        <a:solidFill>
                          <a:schemeClr val="bg1"/>
                        </a:solidFill>
                      </a:endParaRPr>
                    </a:p>
                  </a:txBody>
                  <a:tcPr>
                    <a:solidFill>
                      <a:schemeClr val="accent1"/>
                    </a:solidFill>
                  </a:tcPr>
                </a:tc>
                <a:tc vMerge="1">
                  <a:txBody>
                    <a:bodyPr/>
                    <a:lstStyle/>
                    <a:p>
                      <a:endParaRPr lang="ru-RU" sz="1200" dirty="0"/>
                    </a:p>
                  </a:txBody>
                  <a:tcPr/>
                </a:tc>
              </a:tr>
              <a:tr h="370840">
                <a:tc>
                  <a:txBody>
                    <a:bodyPr/>
                    <a:lstStyle/>
                    <a:p>
                      <a:r>
                        <a:rPr lang="ru-RU" sz="1200" dirty="0" err="1" smtClean="0"/>
                        <a:t>матем</a:t>
                      </a:r>
                      <a:endParaRPr lang="ru-RU" sz="1200" dirty="0"/>
                    </a:p>
                  </a:txBody>
                  <a:tcPr/>
                </a:tc>
                <a:tc>
                  <a:txBody>
                    <a:bodyPr/>
                    <a:lstStyle/>
                    <a:p>
                      <a:pPr algn="ctr"/>
                      <a:r>
                        <a:rPr lang="ru-RU" sz="1200" dirty="0" smtClean="0"/>
                        <a:t>5</a:t>
                      </a:r>
                      <a:endParaRPr lang="ru-RU" sz="1200" dirty="0"/>
                    </a:p>
                  </a:txBody>
                  <a:tcPr>
                    <a:solidFill>
                      <a:schemeClr val="accent6">
                        <a:lumMod val="20000"/>
                        <a:lumOff val="80000"/>
                      </a:schemeClr>
                    </a:solidFill>
                  </a:tcPr>
                </a:tc>
                <a:tc>
                  <a:txBody>
                    <a:bodyPr/>
                    <a:lstStyle/>
                    <a:p>
                      <a:pPr algn="ctr"/>
                      <a:r>
                        <a:rPr lang="ru-RU" sz="1200" dirty="0" smtClean="0"/>
                        <a:t>2</a:t>
                      </a:r>
                      <a:endParaRPr lang="ru-RU" sz="1200" dirty="0"/>
                    </a:p>
                  </a:txBody>
                  <a:tcPr/>
                </a:tc>
                <a:tc>
                  <a:txBody>
                    <a:bodyPr/>
                    <a:lstStyle/>
                    <a:p>
                      <a:pPr algn="ctr"/>
                      <a:r>
                        <a:rPr lang="ru-RU" sz="1200" dirty="0" smtClean="0"/>
                        <a:t>2</a:t>
                      </a:r>
                      <a:endParaRPr lang="ru-RU" sz="1200" dirty="0"/>
                    </a:p>
                  </a:txBody>
                  <a:tcPr/>
                </a:tc>
                <a:tc>
                  <a:txBody>
                    <a:bodyPr/>
                    <a:lstStyle/>
                    <a:p>
                      <a:pPr algn="ctr"/>
                      <a:r>
                        <a:rPr lang="ru-RU" sz="1200" dirty="0" smtClean="0"/>
                        <a:t>1</a:t>
                      </a:r>
                      <a:endParaRPr lang="ru-RU" sz="1200" dirty="0"/>
                    </a:p>
                  </a:txBody>
                  <a:tcPr/>
                </a:tc>
                <a:tc>
                  <a:txBody>
                    <a:bodyPr/>
                    <a:lstStyle/>
                    <a:p>
                      <a:pPr algn="ctr"/>
                      <a:r>
                        <a:rPr lang="ru-RU" sz="1200" dirty="0" smtClean="0"/>
                        <a:t>1</a:t>
                      </a:r>
                      <a:endParaRPr lang="ru-RU" sz="1200" dirty="0"/>
                    </a:p>
                  </a:txBody>
                  <a:tcPr/>
                </a:tc>
                <a:tc>
                  <a:txBody>
                    <a:bodyPr/>
                    <a:lstStyle/>
                    <a:p>
                      <a:pPr algn="ctr"/>
                      <a:r>
                        <a:rPr lang="ru-RU" sz="1200" dirty="0" smtClean="0"/>
                        <a:t>1</a:t>
                      </a:r>
                      <a:endParaRPr lang="ru-RU" sz="1200" dirty="0"/>
                    </a:p>
                  </a:txBody>
                  <a:tcPr/>
                </a:tc>
                <a:tc>
                  <a:txBody>
                    <a:bodyPr/>
                    <a:lstStyle/>
                    <a:p>
                      <a:pPr algn="ctr"/>
                      <a:r>
                        <a:rPr lang="ru-RU" sz="1200" dirty="0" smtClean="0"/>
                        <a:t>1</a:t>
                      </a:r>
                      <a:endParaRPr lang="ru-RU" sz="1200" dirty="0"/>
                    </a:p>
                  </a:txBody>
                  <a:tcPr/>
                </a:tc>
                <a:tc>
                  <a:txBody>
                    <a:bodyPr/>
                    <a:lstStyle/>
                    <a:p>
                      <a:pPr algn="ctr"/>
                      <a:endParaRPr lang="ru-RU" sz="1200"/>
                    </a:p>
                  </a:txBody>
                  <a:tcPr/>
                </a:tc>
                <a:tc>
                  <a:txBody>
                    <a:bodyPr/>
                    <a:lstStyle/>
                    <a:p>
                      <a:pPr algn="ctr"/>
                      <a:endParaRPr lang="ru-RU" sz="1200"/>
                    </a:p>
                  </a:txBody>
                  <a:tcPr/>
                </a:tc>
                <a:tc>
                  <a:txBody>
                    <a:bodyPr/>
                    <a:lstStyle/>
                    <a:p>
                      <a:pPr algn="ctr"/>
                      <a:r>
                        <a:rPr lang="ru-RU" sz="1200" dirty="0" smtClean="0"/>
                        <a:t>4</a:t>
                      </a:r>
                      <a:endParaRPr lang="ru-RU" sz="1200" dirty="0"/>
                    </a:p>
                  </a:txBody>
                  <a:tcPr>
                    <a:solidFill>
                      <a:srgbClr val="FF0000"/>
                    </a:solidFill>
                  </a:tcPr>
                </a:tc>
              </a:tr>
              <a:tr h="370840">
                <a:tc>
                  <a:txBody>
                    <a:bodyPr/>
                    <a:lstStyle/>
                    <a:p>
                      <a:r>
                        <a:rPr lang="ru-RU" sz="1200" dirty="0" smtClean="0"/>
                        <a:t>русский</a:t>
                      </a:r>
                      <a:endParaRPr lang="ru-RU" sz="1200" dirty="0"/>
                    </a:p>
                  </a:txBody>
                  <a:tcPr/>
                </a:tc>
                <a:tc>
                  <a:txBody>
                    <a:bodyPr/>
                    <a:lstStyle/>
                    <a:p>
                      <a:pPr algn="ctr"/>
                      <a:r>
                        <a:rPr lang="ru-RU" sz="1200" dirty="0" smtClean="0"/>
                        <a:t>8</a:t>
                      </a:r>
                      <a:endParaRPr lang="ru-RU" sz="1200" dirty="0"/>
                    </a:p>
                  </a:txBody>
                  <a:tcPr>
                    <a:solidFill>
                      <a:schemeClr val="accent6">
                        <a:lumMod val="20000"/>
                        <a:lumOff val="80000"/>
                      </a:schemeClr>
                    </a:solidFill>
                  </a:tcPr>
                </a:tc>
                <a:tc>
                  <a:txBody>
                    <a:bodyPr/>
                    <a:lstStyle/>
                    <a:p>
                      <a:pPr algn="ctr"/>
                      <a:r>
                        <a:rPr lang="ru-RU" sz="1200" dirty="0" smtClean="0"/>
                        <a:t>3</a:t>
                      </a:r>
                      <a:endParaRPr lang="ru-RU" sz="1200" dirty="0"/>
                    </a:p>
                  </a:txBody>
                  <a:tcPr/>
                </a:tc>
                <a:tc>
                  <a:txBody>
                    <a:bodyPr/>
                    <a:lstStyle/>
                    <a:p>
                      <a:pPr algn="ctr"/>
                      <a:r>
                        <a:rPr lang="ru-RU" sz="1200" dirty="0" smtClean="0"/>
                        <a:t>3</a:t>
                      </a:r>
                      <a:endParaRPr lang="ru-RU" sz="1200" dirty="0"/>
                    </a:p>
                  </a:txBody>
                  <a:tcPr/>
                </a:tc>
                <a:tc>
                  <a:txBody>
                    <a:bodyPr/>
                    <a:lstStyle/>
                    <a:p>
                      <a:pPr algn="ctr"/>
                      <a:r>
                        <a:rPr lang="ru-RU" sz="1200" dirty="0" smtClean="0"/>
                        <a:t>2</a:t>
                      </a:r>
                      <a:endParaRPr lang="ru-RU" sz="1200" dirty="0"/>
                    </a:p>
                  </a:txBody>
                  <a:tcPr/>
                </a:tc>
                <a:tc>
                  <a:txBody>
                    <a:bodyPr/>
                    <a:lstStyle/>
                    <a:p>
                      <a:pPr algn="ctr"/>
                      <a:r>
                        <a:rPr lang="ru-RU" sz="1200" dirty="0" smtClean="0"/>
                        <a:t>2</a:t>
                      </a:r>
                      <a:endParaRPr lang="ru-RU" sz="1200" dirty="0"/>
                    </a:p>
                  </a:txBody>
                  <a:tcPr/>
                </a:tc>
                <a:tc>
                  <a:txBody>
                    <a:bodyPr/>
                    <a:lstStyle/>
                    <a:p>
                      <a:pPr algn="ctr"/>
                      <a:r>
                        <a:rPr lang="ru-RU" sz="1200" dirty="0" smtClean="0"/>
                        <a:t>3</a:t>
                      </a:r>
                      <a:endParaRPr lang="ru-RU" sz="1200" dirty="0"/>
                    </a:p>
                  </a:txBody>
                  <a:tcPr/>
                </a:tc>
                <a:tc>
                  <a:txBody>
                    <a:bodyPr/>
                    <a:lstStyle/>
                    <a:p>
                      <a:pPr algn="ctr"/>
                      <a:r>
                        <a:rPr lang="ru-RU" sz="1200" dirty="0" smtClean="0"/>
                        <a:t>1</a:t>
                      </a:r>
                      <a:endParaRPr lang="ru-RU" sz="1200" dirty="0"/>
                    </a:p>
                  </a:txBody>
                  <a:tcPr>
                    <a:solidFill>
                      <a:srgbClr val="FF0000"/>
                    </a:solidFill>
                  </a:tcPr>
                </a:tc>
                <a:tc>
                  <a:txBody>
                    <a:bodyPr/>
                    <a:lstStyle/>
                    <a:p>
                      <a:pPr algn="ctr"/>
                      <a:endParaRPr lang="ru-RU" sz="1200" dirty="0"/>
                    </a:p>
                  </a:txBody>
                  <a:tcPr/>
                </a:tc>
                <a:tc>
                  <a:txBody>
                    <a:bodyPr/>
                    <a:lstStyle/>
                    <a:p>
                      <a:pPr algn="ctr"/>
                      <a:endParaRPr lang="ru-RU" sz="1200"/>
                    </a:p>
                  </a:txBody>
                  <a:tcPr/>
                </a:tc>
                <a:tc>
                  <a:txBody>
                    <a:bodyPr/>
                    <a:lstStyle/>
                    <a:p>
                      <a:pPr algn="ctr"/>
                      <a:r>
                        <a:rPr lang="ru-RU" sz="1200" dirty="0" smtClean="0"/>
                        <a:t>6</a:t>
                      </a:r>
                      <a:endParaRPr lang="ru-RU" sz="1200" dirty="0"/>
                    </a:p>
                  </a:txBody>
                  <a:tcPr>
                    <a:solidFill>
                      <a:srgbClr val="FF0000"/>
                    </a:solidFill>
                  </a:tcPr>
                </a:tc>
              </a:tr>
              <a:tr h="370840">
                <a:tc>
                  <a:txBody>
                    <a:bodyPr/>
                    <a:lstStyle/>
                    <a:p>
                      <a:r>
                        <a:rPr lang="ru-RU" sz="1200" dirty="0" smtClean="0"/>
                        <a:t>литер</a:t>
                      </a:r>
                      <a:endParaRPr lang="ru-RU" sz="1200" dirty="0"/>
                    </a:p>
                  </a:txBody>
                  <a:tcPr/>
                </a:tc>
                <a:tc>
                  <a:txBody>
                    <a:bodyPr/>
                    <a:lstStyle/>
                    <a:p>
                      <a:pPr algn="ctr"/>
                      <a:r>
                        <a:rPr lang="ru-RU" sz="1200" dirty="0" smtClean="0"/>
                        <a:t>1</a:t>
                      </a:r>
                      <a:endParaRPr lang="ru-RU" sz="1200" dirty="0"/>
                    </a:p>
                  </a:txBody>
                  <a:tcPr>
                    <a:solidFill>
                      <a:schemeClr val="accent6">
                        <a:lumMod val="20000"/>
                        <a:lumOff val="80000"/>
                      </a:schemeClr>
                    </a:solidFill>
                  </a:tcPr>
                </a:tc>
                <a:tc>
                  <a:txBody>
                    <a:bodyPr/>
                    <a:lstStyle/>
                    <a:p>
                      <a:pPr algn="ctr"/>
                      <a:r>
                        <a:rPr lang="ru-RU" sz="1200" dirty="0" smtClean="0"/>
                        <a:t>1</a:t>
                      </a:r>
                      <a:endParaRPr lang="ru-RU" sz="1200" dirty="0"/>
                    </a:p>
                  </a:txBody>
                  <a:tcPr/>
                </a:tc>
                <a:tc>
                  <a:txBody>
                    <a:bodyPr/>
                    <a:lstStyle/>
                    <a:p>
                      <a:pPr algn="ctr"/>
                      <a:r>
                        <a:rPr lang="ru-RU" sz="1200" dirty="0" smtClean="0"/>
                        <a:t>1</a:t>
                      </a:r>
                      <a:endParaRPr lang="ru-RU" sz="1200" dirty="0"/>
                    </a:p>
                  </a:txBody>
                  <a:tcPr/>
                </a:tc>
                <a:tc>
                  <a:txBody>
                    <a:bodyPr/>
                    <a:lstStyle/>
                    <a:p>
                      <a:pPr algn="ctr"/>
                      <a:endParaRPr lang="ru-RU" sz="1200"/>
                    </a:p>
                  </a:txBody>
                  <a:tcPr/>
                </a:tc>
                <a:tc>
                  <a:txBody>
                    <a:bodyPr/>
                    <a:lstStyle/>
                    <a:p>
                      <a:pPr algn="ctr"/>
                      <a:endParaRPr lang="ru-RU" sz="1200"/>
                    </a:p>
                  </a:txBody>
                  <a:tcPr/>
                </a:tc>
                <a:tc>
                  <a:txBody>
                    <a:bodyPr/>
                    <a:lstStyle/>
                    <a:p>
                      <a:pPr algn="ctr"/>
                      <a:endParaRPr lang="ru-RU" sz="1200"/>
                    </a:p>
                  </a:txBody>
                  <a:tcPr/>
                </a:tc>
                <a:tc>
                  <a:txBody>
                    <a:bodyPr/>
                    <a:lstStyle/>
                    <a:p>
                      <a:pPr algn="ctr"/>
                      <a:endParaRPr lang="ru-RU" sz="1200"/>
                    </a:p>
                  </a:txBody>
                  <a:tcPr/>
                </a:tc>
                <a:tc>
                  <a:txBody>
                    <a:bodyPr/>
                    <a:lstStyle/>
                    <a:p>
                      <a:pPr algn="ctr"/>
                      <a:endParaRPr lang="ru-RU" sz="1200" dirty="0"/>
                    </a:p>
                  </a:txBody>
                  <a:tcPr/>
                </a:tc>
                <a:tc>
                  <a:txBody>
                    <a:bodyPr/>
                    <a:lstStyle/>
                    <a:p>
                      <a:pPr algn="ctr"/>
                      <a:endParaRPr lang="ru-RU" sz="1200"/>
                    </a:p>
                  </a:txBody>
                  <a:tcPr/>
                </a:tc>
                <a:tc>
                  <a:txBody>
                    <a:bodyPr/>
                    <a:lstStyle/>
                    <a:p>
                      <a:pPr algn="ctr"/>
                      <a:r>
                        <a:rPr lang="ru-RU" sz="1200" dirty="0" smtClean="0"/>
                        <a:t>1</a:t>
                      </a:r>
                      <a:endParaRPr lang="ru-RU" sz="1200" dirty="0"/>
                    </a:p>
                  </a:txBody>
                  <a:tcPr>
                    <a:solidFill>
                      <a:schemeClr val="accent6">
                        <a:lumMod val="20000"/>
                        <a:lumOff val="80000"/>
                      </a:schemeClr>
                    </a:solidFill>
                  </a:tcPr>
                </a:tc>
              </a:tr>
              <a:tr h="370840">
                <a:tc>
                  <a:txBody>
                    <a:bodyPr/>
                    <a:lstStyle/>
                    <a:p>
                      <a:r>
                        <a:rPr lang="ru-RU" sz="1200" dirty="0" smtClean="0"/>
                        <a:t>общ</a:t>
                      </a:r>
                      <a:endParaRPr lang="ru-RU" sz="1200" dirty="0"/>
                    </a:p>
                  </a:txBody>
                  <a:tcPr/>
                </a:tc>
                <a:tc>
                  <a:txBody>
                    <a:bodyPr/>
                    <a:lstStyle/>
                    <a:p>
                      <a:pPr algn="ctr"/>
                      <a:r>
                        <a:rPr lang="ru-RU" sz="1200" dirty="0" smtClean="0"/>
                        <a:t>2</a:t>
                      </a:r>
                      <a:endParaRPr lang="ru-RU" sz="1200" dirty="0"/>
                    </a:p>
                  </a:txBody>
                  <a:tcPr>
                    <a:solidFill>
                      <a:schemeClr val="accent6">
                        <a:lumMod val="20000"/>
                        <a:lumOff val="80000"/>
                      </a:schemeClr>
                    </a:solidFill>
                  </a:tcPr>
                </a:tc>
                <a:tc>
                  <a:txBody>
                    <a:bodyPr/>
                    <a:lstStyle/>
                    <a:p>
                      <a:pPr algn="ctr"/>
                      <a:r>
                        <a:rPr lang="ru-RU" sz="1200" dirty="0" smtClean="0"/>
                        <a:t>1</a:t>
                      </a:r>
                      <a:endParaRPr lang="ru-RU" sz="1200" dirty="0"/>
                    </a:p>
                  </a:txBody>
                  <a:tcPr/>
                </a:tc>
                <a:tc>
                  <a:txBody>
                    <a:bodyPr/>
                    <a:lstStyle/>
                    <a:p>
                      <a:pPr algn="ctr"/>
                      <a:r>
                        <a:rPr lang="ru-RU" sz="1200" dirty="0" smtClean="0"/>
                        <a:t>1</a:t>
                      </a:r>
                      <a:endParaRPr lang="ru-RU" sz="1200" dirty="0"/>
                    </a:p>
                  </a:txBody>
                  <a:tcPr/>
                </a:tc>
                <a:tc>
                  <a:txBody>
                    <a:bodyPr/>
                    <a:lstStyle/>
                    <a:p>
                      <a:pPr algn="ctr"/>
                      <a:endParaRPr lang="ru-RU" sz="1200"/>
                    </a:p>
                  </a:txBody>
                  <a:tcPr/>
                </a:tc>
                <a:tc>
                  <a:txBody>
                    <a:bodyPr/>
                    <a:lstStyle/>
                    <a:p>
                      <a:pPr algn="ctr"/>
                      <a:endParaRPr lang="ru-RU" sz="1200"/>
                    </a:p>
                  </a:txBody>
                  <a:tcPr/>
                </a:tc>
                <a:tc>
                  <a:txBody>
                    <a:bodyPr/>
                    <a:lstStyle/>
                    <a:p>
                      <a:pPr algn="ctr"/>
                      <a:r>
                        <a:rPr lang="ru-RU" sz="1200" dirty="0" smtClean="0"/>
                        <a:t>2</a:t>
                      </a:r>
                      <a:endParaRPr lang="ru-RU" sz="1200" dirty="0"/>
                    </a:p>
                  </a:txBody>
                  <a:tcPr/>
                </a:tc>
                <a:tc>
                  <a:txBody>
                    <a:bodyPr/>
                    <a:lstStyle/>
                    <a:p>
                      <a:pPr algn="ctr"/>
                      <a:r>
                        <a:rPr lang="ru-RU" sz="1200" dirty="0" smtClean="0"/>
                        <a:t>1</a:t>
                      </a:r>
                      <a:endParaRPr lang="ru-RU" sz="1200" dirty="0"/>
                    </a:p>
                  </a:txBody>
                  <a:tcPr>
                    <a:solidFill>
                      <a:srgbClr val="FF0000"/>
                    </a:solidFill>
                  </a:tcPr>
                </a:tc>
                <a:tc>
                  <a:txBody>
                    <a:bodyPr/>
                    <a:lstStyle/>
                    <a:p>
                      <a:pPr algn="ctr"/>
                      <a:endParaRPr lang="ru-RU" sz="1200"/>
                    </a:p>
                  </a:txBody>
                  <a:tcPr/>
                </a:tc>
                <a:tc>
                  <a:txBody>
                    <a:bodyPr/>
                    <a:lstStyle/>
                    <a:p>
                      <a:pPr algn="ctr"/>
                      <a:endParaRPr lang="ru-RU" sz="1200" dirty="0"/>
                    </a:p>
                  </a:txBody>
                  <a:tcPr/>
                </a:tc>
                <a:tc>
                  <a:txBody>
                    <a:bodyPr/>
                    <a:lstStyle/>
                    <a:p>
                      <a:pPr algn="ctr"/>
                      <a:r>
                        <a:rPr lang="ru-RU" sz="1200" dirty="0" smtClean="0"/>
                        <a:t>2</a:t>
                      </a:r>
                      <a:endParaRPr lang="ru-RU" sz="1200" dirty="0"/>
                    </a:p>
                  </a:txBody>
                  <a:tcPr>
                    <a:solidFill>
                      <a:schemeClr val="accent6">
                        <a:lumMod val="20000"/>
                        <a:lumOff val="80000"/>
                      </a:schemeClr>
                    </a:solidFill>
                  </a:tcPr>
                </a:tc>
              </a:tr>
              <a:tr h="370840">
                <a:tc>
                  <a:txBody>
                    <a:bodyPr/>
                    <a:lstStyle/>
                    <a:p>
                      <a:r>
                        <a:rPr lang="ru-RU" sz="1200" dirty="0" err="1" smtClean="0"/>
                        <a:t>информ</a:t>
                      </a:r>
                      <a:endParaRPr lang="ru-RU" sz="1200" dirty="0"/>
                    </a:p>
                  </a:txBody>
                  <a:tcPr/>
                </a:tc>
                <a:tc>
                  <a:txBody>
                    <a:bodyPr/>
                    <a:lstStyle/>
                    <a:p>
                      <a:pPr algn="ctr"/>
                      <a:r>
                        <a:rPr lang="ru-RU" sz="1200" dirty="0" smtClean="0"/>
                        <a:t>1</a:t>
                      </a:r>
                      <a:endParaRPr lang="ru-RU" sz="1200" dirty="0"/>
                    </a:p>
                  </a:txBody>
                  <a:tcPr>
                    <a:solidFill>
                      <a:schemeClr val="accent6">
                        <a:lumMod val="20000"/>
                        <a:lumOff val="80000"/>
                      </a:schemeClr>
                    </a:solidFill>
                  </a:tcPr>
                </a:tc>
                <a:tc>
                  <a:txBody>
                    <a:bodyPr/>
                    <a:lstStyle/>
                    <a:p>
                      <a:pPr algn="ctr"/>
                      <a:r>
                        <a:rPr lang="ru-RU" sz="1200" dirty="0" smtClean="0"/>
                        <a:t>1</a:t>
                      </a:r>
                      <a:endParaRPr lang="ru-RU" sz="1200" dirty="0"/>
                    </a:p>
                  </a:txBody>
                  <a:tcPr/>
                </a:tc>
                <a:tc>
                  <a:txBody>
                    <a:bodyPr/>
                    <a:lstStyle/>
                    <a:p>
                      <a:pPr algn="ctr"/>
                      <a:r>
                        <a:rPr lang="ru-RU" sz="1200" dirty="0" smtClean="0"/>
                        <a:t>1</a:t>
                      </a:r>
                      <a:endParaRPr lang="ru-RU" sz="1200" dirty="0"/>
                    </a:p>
                  </a:txBody>
                  <a:tcPr/>
                </a:tc>
                <a:tc>
                  <a:txBody>
                    <a:bodyPr/>
                    <a:lstStyle/>
                    <a:p>
                      <a:pPr algn="ctr"/>
                      <a:endParaRPr lang="ru-RU" sz="1200" dirty="0"/>
                    </a:p>
                  </a:txBody>
                  <a:tcPr/>
                </a:tc>
                <a:tc>
                  <a:txBody>
                    <a:bodyPr/>
                    <a:lstStyle/>
                    <a:p>
                      <a:pPr algn="ctr"/>
                      <a:endParaRPr lang="ru-RU" sz="1200"/>
                    </a:p>
                  </a:txBody>
                  <a:tcPr/>
                </a:tc>
                <a:tc>
                  <a:txBody>
                    <a:bodyPr/>
                    <a:lstStyle/>
                    <a:p>
                      <a:pPr algn="ctr"/>
                      <a:r>
                        <a:rPr lang="ru-RU" sz="1200" dirty="0" smtClean="0"/>
                        <a:t>1</a:t>
                      </a:r>
                      <a:endParaRPr lang="ru-RU" sz="1200" dirty="0"/>
                    </a:p>
                  </a:txBody>
                  <a:tcPr/>
                </a:tc>
                <a:tc>
                  <a:txBody>
                    <a:bodyPr/>
                    <a:lstStyle/>
                    <a:p>
                      <a:pPr algn="ctr"/>
                      <a:r>
                        <a:rPr lang="ru-RU" sz="1200" dirty="0" smtClean="0"/>
                        <a:t>0</a:t>
                      </a:r>
                      <a:endParaRPr lang="ru-RU" sz="1200" dirty="0"/>
                    </a:p>
                  </a:txBody>
                  <a:tcPr>
                    <a:solidFill>
                      <a:srgbClr val="FF0000"/>
                    </a:solidFill>
                  </a:tcPr>
                </a:tc>
                <a:tc>
                  <a:txBody>
                    <a:bodyPr/>
                    <a:lstStyle/>
                    <a:p>
                      <a:pPr algn="ctr"/>
                      <a:endParaRPr lang="ru-RU" sz="1200"/>
                    </a:p>
                  </a:txBody>
                  <a:tcPr/>
                </a:tc>
                <a:tc>
                  <a:txBody>
                    <a:bodyPr/>
                    <a:lstStyle/>
                    <a:p>
                      <a:pPr algn="ctr"/>
                      <a:endParaRPr lang="ru-RU" sz="1200" dirty="0"/>
                    </a:p>
                  </a:txBody>
                  <a:tcPr/>
                </a:tc>
                <a:tc>
                  <a:txBody>
                    <a:bodyPr/>
                    <a:lstStyle/>
                    <a:p>
                      <a:pPr algn="ctr"/>
                      <a:r>
                        <a:rPr lang="ru-RU" sz="1200" dirty="0" smtClean="0"/>
                        <a:t>1</a:t>
                      </a:r>
                      <a:endParaRPr lang="ru-RU" sz="1200" dirty="0"/>
                    </a:p>
                  </a:txBody>
                  <a:tcPr>
                    <a:solidFill>
                      <a:srgbClr val="FF0000"/>
                    </a:solidFill>
                  </a:tcPr>
                </a:tc>
              </a:tr>
              <a:tr h="370840">
                <a:tc>
                  <a:txBody>
                    <a:bodyPr/>
                    <a:lstStyle/>
                    <a:p>
                      <a:r>
                        <a:rPr lang="ru-RU" sz="1200" dirty="0" smtClean="0"/>
                        <a:t>биолог</a:t>
                      </a:r>
                      <a:endParaRPr lang="ru-RU" sz="1200" dirty="0"/>
                    </a:p>
                  </a:txBody>
                  <a:tcPr/>
                </a:tc>
                <a:tc>
                  <a:txBody>
                    <a:bodyPr/>
                    <a:lstStyle/>
                    <a:p>
                      <a:pPr algn="ctr"/>
                      <a:r>
                        <a:rPr lang="ru-RU" sz="1200" dirty="0" smtClean="0"/>
                        <a:t>1</a:t>
                      </a:r>
                      <a:endParaRPr lang="ru-RU" sz="1200" dirty="0"/>
                    </a:p>
                  </a:txBody>
                  <a:tcPr>
                    <a:solidFill>
                      <a:schemeClr val="accent6">
                        <a:lumMod val="20000"/>
                        <a:lumOff val="80000"/>
                      </a:schemeClr>
                    </a:solidFill>
                  </a:tcPr>
                </a:tc>
                <a:tc>
                  <a:txBody>
                    <a:bodyPr/>
                    <a:lstStyle/>
                    <a:p>
                      <a:pPr algn="ctr"/>
                      <a:endParaRPr lang="ru-RU" sz="1200" dirty="0"/>
                    </a:p>
                  </a:txBody>
                  <a:tcPr/>
                </a:tc>
                <a:tc>
                  <a:txBody>
                    <a:bodyPr/>
                    <a:lstStyle/>
                    <a:p>
                      <a:pPr algn="ctr"/>
                      <a:endParaRPr lang="ru-RU" sz="1200"/>
                    </a:p>
                  </a:txBody>
                  <a:tcPr/>
                </a:tc>
                <a:tc>
                  <a:txBody>
                    <a:bodyPr/>
                    <a:lstStyle/>
                    <a:p>
                      <a:pPr algn="ctr"/>
                      <a:r>
                        <a:rPr lang="ru-RU" sz="1200" dirty="0" smtClean="0"/>
                        <a:t>1</a:t>
                      </a:r>
                      <a:endParaRPr lang="ru-RU" sz="1200" dirty="0"/>
                    </a:p>
                  </a:txBody>
                  <a:tcPr/>
                </a:tc>
                <a:tc>
                  <a:txBody>
                    <a:bodyPr/>
                    <a:lstStyle/>
                    <a:p>
                      <a:pPr algn="ctr"/>
                      <a:r>
                        <a:rPr lang="ru-RU" sz="1200" dirty="0" smtClean="0"/>
                        <a:t>1</a:t>
                      </a:r>
                      <a:endParaRPr lang="ru-RU" sz="1200" dirty="0"/>
                    </a:p>
                  </a:txBody>
                  <a:tcPr/>
                </a:tc>
                <a:tc>
                  <a:txBody>
                    <a:bodyPr/>
                    <a:lstStyle/>
                    <a:p>
                      <a:pPr algn="ctr"/>
                      <a:r>
                        <a:rPr lang="ru-RU" sz="1200" dirty="0" smtClean="0"/>
                        <a:t>1</a:t>
                      </a:r>
                      <a:endParaRPr lang="ru-RU" sz="1200" dirty="0"/>
                    </a:p>
                  </a:txBody>
                  <a:tcPr/>
                </a:tc>
                <a:tc>
                  <a:txBody>
                    <a:bodyPr/>
                    <a:lstStyle/>
                    <a:p>
                      <a:pPr algn="ctr"/>
                      <a:r>
                        <a:rPr lang="ru-RU" sz="1200" dirty="0" smtClean="0"/>
                        <a:t>1</a:t>
                      </a:r>
                      <a:endParaRPr lang="ru-RU" sz="1200" dirty="0"/>
                    </a:p>
                  </a:txBody>
                  <a:tcPr/>
                </a:tc>
                <a:tc>
                  <a:txBody>
                    <a:bodyPr/>
                    <a:lstStyle/>
                    <a:p>
                      <a:pPr algn="ctr"/>
                      <a:r>
                        <a:rPr lang="ru-RU" sz="1200" dirty="0" smtClean="0"/>
                        <a:t>1</a:t>
                      </a:r>
                      <a:endParaRPr lang="ru-RU" sz="1200" dirty="0"/>
                    </a:p>
                  </a:txBody>
                  <a:tcPr/>
                </a:tc>
                <a:tc>
                  <a:txBody>
                    <a:bodyPr/>
                    <a:lstStyle/>
                    <a:p>
                      <a:pPr algn="ctr"/>
                      <a:r>
                        <a:rPr lang="ru-RU" sz="1200" dirty="0" smtClean="0"/>
                        <a:t>1</a:t>
                      </a:r>
                      <a:endParaRPr lang="ru-RU" sz="1200" dirty="0"/>
                    </a:p>
                  </a:txBody>
                  <a:tcPr/>
                </a:tc>
                <a:tc>
                  <a:txBody>
                    <a:bodyPr/>
                    <a:lstStyle/>
                    <a:p>
                      <a:pPr algn="ctr"/>
                      <a:r>
                        <a:rPr lang="ru-RU" sz="1200" dirty="0" smtClean="0"/>
                        <a:t>3</a:t>
                      </a:r>
                      <a:endParaRPr lang="ru-RU" sz="1200" dirty="0"/>
                    </a:p>
                  </a:txBody>
                  <a:tcPr>
                    <a:solidFill>
                      <a:srgbClr val="92D050"/>
                    </a:solidFill>
                  </a:tcPr>
                </a:tc>
              </a:tr>
              <a:tr h="370840">
                <a:tc>
                  <a:txBody>
                    <a:bodyPr/>
                    <a:lstStyle/>
                    <a:p>
                      <a:r>
                        <a:rPr lang="ru-RU" sz="1200" dirty="0" smtClean="0"/>
                        <a:t>физика</a:t>
                      </a:r>
                      <a:endParaRPr lang="ru-RU" sz="1200" dirty="0"/>
                    </a:p>
                  </a:txBody>
                  <a:tcPr/>
                </a:tc>
                <a:tc>
                  <a:txBody>
                    <a:bodyPr/>
                    <a:lstStyle/>
                    <a:p>
                      <a:pPr algn="ctr"/>
                      <a:r>
                        <a:rPr lang="ru-RU" sz="1200" dirty="0" smtClean="0"/>
                        <a:t>1</a:t>
                      </a:r>
                      <a:endParaRPr lang="ru-RU" sz="1200" dirty="0"/>
                    </a:p>
                  </a:txBody>
                  <a:tcPr>
                    <a:solidFill>
                      <a:schemeClr val="accent6">
                        <a:lumMod val="20000"/>
                        <a:lumOff val="80000"/>
                      </a:schemeClr>
                    </a:solidFill>
                  </a:tcPr>
                </a:tc>
                <a:tc>
                  <a:txBody>
                    <a:bodyPr/>
                    <a:lstStyle/>
                    <a:p>
                      <a:pPr algn="ctr"/>
                      <a:endParaRPr lang="ru-RU" sz="1200"/>
                    </a:p>
                  </a:txBody>
                  <a:tcPr/>
                </a:tc>
                <a:tc>
                  <a:txBody>
                    <a:bodyPr/>
                    <a:lstStyle/>
                    <a:p>
                      <a:pPr algn="ctr"/>
                      <a:endParaRPr lang="ru-RU" sz="1200"/>
                    </a:p>
                  </a:txBody>
                  <a:tcPr/>
                </a:tc>
                <a:tc>
                  <a:txBody>
                    <a:bodyPr/>
                    <a:lstStyle/>
                    <a:p>
                      <a:pPr algn="ctr"/>
                      <a:endParaRPr lang="ru-RU" sz="1200"/>
                    </a:p>
                  </a:txBody>
                  <a:tcPr/>
                </a:tc>
                <a:tc>
                  <a:txBody>
                    <a:bodyPr/>
                    <a:lstStyle/>
                    <a:p>
                      <a:pPr algn="ctr"/>
                      <a:endParaRPr lang="ru-RU" sz="1200"/>
                    </a:p>
                  </a:txBody>
                  <a:tcPr/>
                </a:tc>
                <a:tc>
                  <a:txBody>
                    <a:bodyPr/>
                    <a:lstStyle/>
                    <a:p>
                      <a:pPr algn="ctr"/>
                      <a:r>
                        <a:rPr lang="ru-RU" sz="1200" dirty="0" smtClean="0"/>
                        <a:t>1</a:t>
                      </a:r>
                      <a:endParaRPr lang="ru-RU" sz="1200" dirty="0"/>
                    </a:p>
                  </a:txBody>
                  <a:tcPr/>
                </a:tc>
                <a:tc>
                  <a:txBody>
                    <a:bodyPr/>
                    <a:lstStyle/>
                    <a:p>
                      <a:pPr algn="ctr"/>
                      <a:r>
                        <a:rPr lang="ru-RU" sz="1200" dirty="0" smtClean="0"/>
                        <a:t>1</a:t>
                      </a:r>
                      <a:endParaRPr lang="ru-RU" sz="1200" dirty="0"/>
                    </a:p>
                  </a:txBody>
                  <a:tcPr/>
                </a:tc>
                <a:tc>
                  <a:txBody>
                    <a:bodyPr/>
                    <a:lstStyle/>
                    <a:p>
                      <a:pPr algn="ctr"/>
                      <a:endParaRPr lang="ru-RU" sz="1200"/>
                    </a:p>
                  </a:txBody>
                  <a:tcPr/>
                </a:tc>
                <a:tc>
                  <a:txBody>
                    <a:bodyPr/>
                    <a:lstStyle/>
                    <a:p>
                      <a:pPr algn="ctr"/>
                      <a:endParaRPr lang="ru-RU" sz="1200"/>
                    </a:p>
                  </a:txBody>
                  <a:tcPr/>
                </a:tc>
                <a:tc>
                  <a:txBody>
                    <a:bodyPr/>
                    <a:lstStyle/>
                    <a:p>
                      <a:pPr algn="ctr"/>
                      <a:r>
                        <a:rPr lang="ru-RU" sz="1200" dirty="0" smtClean="0"/>
                        <a:t>1</a:t>
                      </a:r>
                      <a:endParaRPr lang="ru-RU" sz="1200" dirty="0"/>
                    </a:p>
                  </a:txBody>
                  <a:tcPr>
                    <a:solidFill>
                      <a:schemeClr val="accent6">
                        <a:lumMod val="20000"/>
                        <a:lumOff val="80000"/>
                      </a:schemeClr>
                    </a:solidFill>
                  </a:tcPr>
                </a:tc>
              </a:tr>
              <a:tr h="370840">
                <a:tc>
                  <a:txBody>
                    <a:bodyPr/>
                    <a:lstStyle/>
                    <a:p>
                      <a:r>
                        <a:rPr lang="ru-RU" sz="1200" dirty="0" smtClean="0"/>
                        <a:t>химия</a:t>
                      </a:r>
                      <a:endParaRPr lang="ru-RU" sz="1200" dirty="0"/>
                    </a:p>
                  </a:txBody>
                  <a:tcPr/>
                </a:tc>
                <a:tc>
                  <a:txBody>
                    <a:bodyPr/>
                    <a:lstStyle/>
                    <a:p>
                      <a:pPr algn="ctr"/>
                      <a:r>
                        <a:rPr lang="ru-RU" sz="1200" dirty="0" smtClean="0"/>
                        <a:t>1</a:t>
                      </a:r>
                      <a:endParaRPr lang="ru-RU" sz="1200" dirty="0"/>
                    </a:p>
                  </a:txBody>
                  <a:tcPr>
                    <a:solidFill>
                      <a:schemeClr val="accent6">
                        <a:lumMod val="20000"/>
                        <a:lumOff val="80000"/>
                      </a:schemeClr>
                    </a:solidFill>
                  </a:tcPr>
                </a:tc>
                <a:tc>
                  <a:txBody>
                    <a:bodyPr/>
                    <a:lstStyle/>
                    <a:p>
                      <a:pPr algn="ctr"/>
                      <a:r>
                        <a:rPr lang="ru-RU" sz="1200" dirty="0" smtClean="0"/>
                        <a:t>1</a:t>
                      </a:r>
                      <a:endParaRPr lang="ru-RU" sz="1200" dirty="0"/>
                    </a:p>
                  </a:txBody>
                  <a:tcPr/>
                </a:tc>
                <a:tc>
                  <a:txBody>
                    <a:bodyPr/>
                    <a:lstStyle/>
                    <a:p>
                      <a:pPr algn="ctr"/>
                      <a:r>
                        <a:rPr lang="ru-RU" sz="1200" dirty="0" smtClean="0"/>
                        <a:t>1</a:t>
                      </a:r>
                      <a:endParaRPr lang="ru-RU" sz="1200" dirty="0"/>
                    </a:p>
                  </a:txBody>
                  <a:tcPr/>
                </a:tc>
                <a:tc>
                  <a:txBody>
                    <a:bodyPr/>
                    <a:lstStyle/>
                    <a:p>
                      <a:pPr algn="ctr"/>
                      <a:endParaRPr lang="ru-RU" sz="1200"/>
                    </a:p>
                  </a:txBody>
                  <a:tcPr/>
                </a:tc>
                <a:tc>
                  <a:txBody>
                    <a:bodyPr/>
                    <a:lstStyle/>
                    <a:p>
                      <a:pPr algn="ctr"/>
                      <a:endParaRPr lang="ru-RU" sz="1200"/>
                    </a:p>
                  </a:txBody>
                  <a:tcPr/>
                </a:tc>
                <a:tc>
                  <a:txBody>
                    <a:bodyPr/>
                    <a:lstStyle/>
                    <a:p>
                      <a:pPr algn="ctr"/>
                      <a:endParaRPr lang="ru-RU" sz="1200" dirty="0"/>
                    </a:p>
                  </a:txBody>
                  <a:tcPr/>
                </a:tc>
                <a:tc>
                  <a:txBody>
                    <a:bodyPr/>
                    <a:lstStyle/>
                    <a:p>
                      <a:pPr algn="ctr"/>
                      <a:endParaRPr lang="ru-RU" sz="1200" dirty="0"/>
                    </a:p>
                  </a:txBody>
                  <a:tcPr/>
                </a:tc>
                <a:tc>
                  <a:txBody>
                    <a:bodyPr/>
                    <a:lstStyle/>
                    <a:p>
                      <a:pPr algn="ctr"/>
                      <a:endParaRPr lang="ru-RU" sz="1200"/>
                    </a:p>
                  </a:txBody>
                  <a:tcPr/>
                </a:tc>
                <a:tc>
                  <a:txBody>
                    <a:bodyPr/>
                    <a:lstStyle/>
                    <a:p>
                      <a:pPr algn="ctr"/>
                      <a:endParaRPr lang="ru-RU" sz="1200"/>
                    </a:p>
                  </a:txBody>
                  <a:tcPr/>
                </a:tc>
                <a:tc>
                  <a:txBody>
                    <a:bodyPr/>
                    <a:lstStyle/>
                    <a:p>
                      <a:pPr algn="ctr"/>
                      <a:r>
                        <a:rPr lang="ru-RU" sz="1200" dirty="0" smtClean="0"/>
                        <a:t>1</a:t>
                      </a:r>
                      <a:endParaRPr lang="ru-RU" sz="1200" dirty="0"/>
                    </a:p>
                  </a:txBody>
                  <a:tcPr>
                    <a:solidFill>
                      <a:schemeClr val="accent6">
                        <a:lumMod val="20000"/>
                        <a:lumOff val="80000"/>
                      </a:schemeClr>
                    </a:solidFill>
                  </a:tcPr>
                </a:tc>
              </a:tr>
              <a:tr h="370840">
                <a:tc>
                  <a:txBody>
                    <a:bodyPr/>
                    <a:lstStyle/>
                    <a:p>
                      <a:r>
                        <a:rPr lang="ru-RU" sz="1200" dirty="0" smtClean="0"/>
                        <a:t>история</a:t>
                      </a:r>
                      <a:endParaRPr lang="ru-RU" sz="1200" dirty="0"/>
                    </a:p>
                  </a:txBody>
                  <a:tcPr/>
                </a:tc>
                <a:tc>
                  <a:txBody>
                    <a:bodyPr/>
                    <a:lstStyle/>
                    <a:p>
                      <a:pPr algn="ctr"/>
                      <a:r>
                        <a:rPr lang="ru-RU" sz="1200" dirty="0" smtClean="0"/>
                        <a:t>1</a:t>
                      </a:r>
                      <a:endParaRPr lang="ru-RU" sz="1200" dirty="0"/>
                    </a:p>
                  </a:txBody>
                  <a:tcPr>
                    <a:solidFill>
                      <a:schemeClr val="accent6">
                        <a:lumMod val="20000"/>
                        <a:lumOff val="80000"/>
                      </a:schemeClr>
                    </a:solidFill>
                  </a:tcPr>
                </a:tc>
                <a:tc>
                  <a:txBody>
                    <a:bodyPr/>
                    <a:lstStyle/>
                    <a:p>
                      <a:pPr algn="ctr"/>
                      <a:endParaRPr lang="ru-RU" sz="1200"/>
                    </a:p>
                  </a:txBody>
                  <a:tcPr/>
                </a:tc>
                <a:tc>
                  <a:txBody>
                    <a:bodyPr/>
                    <a:lstStyle/>
                    <a:p>
                      <a:pPr algn="ctr"/>
                      <a:endParaRPr lang="ru-RU" sz="1200"/>
                    </a:p>
                  </a:txBody>
                  <a:tcPr/>
                </a:tc>
                <a:tc>
                  <a:txBody>
                    <a:bodyPr/>
                    <a:lstStyle/>
                    <a:p>
                      <a:pPr algn="ctr"/>
                      <a:r>
                        <a:rPr lang="ru-RU" sz="1200" dirty="0" smtClean="0"/>
                        <a:t>1</a:t>
                      </a:r>
                      <a:endParaRPr lang="ru-RU" sz="1200" dirty="0"/>
                    </a:p>
                  </a:txBody>
                  <a:tcPr/>
                </a:tc>
                <a:tc>
                  <a:txBody>
                    <a:bodyPr/>
                    <a:lstStyle/>
                    <a:p>
                      <a:pPr algn="ctr"/>
                      <a:r>
                        <a:rPr lang="ru-RU" sz="1200" dirty="0" smtClean="0"/>
                        <a:t>1</a:t>
                      </a:r>
                      <a:endParaRPr lang="ru-RU" sz="1200" dirty="0"/>
                    </a:p>
                  </a:txBody>
                  <a:tcPr/>
                </a:tc>
                <a:tc>
                  <a:txBody>
                    <a:bodyPr/>
                    <a:lstStyle/>
                    <a:p>
                      <a:pPr algn="ctr"/>
                      <a:r>
                        <a:rPr lang="ru-RU" sz="1200" dirty="0" smtClean="0"/>
                        <a:t>2</a:t>
                      </a:r>
                      <a:endParaRPr lang="ru-RU" sz="1200" dirty="0"/>
                    </a:p>
                  </a:txBody>
                  <a:tcPr/>
                </a:tc>
                <a:tc>
                  <a:txBody>
                    <a:bodyPr/>
                    <a:lstStyle/>
                    <a:p>
                      <a:pPr algn="ctr"/>
                      <a:r>
                        <a:rPr lang="ru-RU" sz="1200" dirty="0" smtClean="0">
                          <a:solidFill>
                            <a:schemeClr val="tx1"/>
                          </a:solidFill>
                        </a:rPr>
                        <a:t>1</a:t>
                      </a:r>
                      <a:endParaRPr lang="ru-RU" sz="1200" dirty="0">
                        <a:solidFill>
                          <a:schemeClr val="tx1"/>
                        </a:solidFill>
                      </a:endParaRPr>
                    </a:p>
                  </a:txBody>
                  <a:tcPr>
                    <a:solidFill>
                      <a:srgbClr val="FF0000"/>
                    </a:solidFill>
                  </a:tcPr>
                </a:tc>
                <a:tc>
                  <a:txBody>
                    <a:bodyPr/>
                    <a:lstStyle/>
                    <a:p>
                      <a:pPr algn="ctr"/>
                      <a:endParaRPr lang="ru-RU" sz="1200" dirty="0"/>
                    </a:p>
                  </a:txBody>
                  <a:tcPr/>
                </a:tc>
                <a:tc>
                  <a:txBody>
                    <a:bodyPr/>
                    <a:lstStyle/>
                    <a:p>
                      <a:pPr algn="ctr"/>
                      <a:endParaRPr lang="ru-RU" sz="1200" dirty="0"/>
                    </a:p>
                  </a:txBody>
                  <a:tcPr/>
                </a:tc>
                <a:tc>
                  <a:txBody>
                    <a:bodyPr/>
                    <a:lstStyle/>
                    <a:p>
                      <a:pPr algn="ctr"/>
                      <a:r>
                        <a:rPr lang="ru-RU" sz="1200" dirty="0" smtClean="0"/>
                        <a:t>2</a:t>
                      </a:r>
                      <a:endParaRPr lang="ru-RU" sz="1200" dirty="0"/>
                    </a:p>
                  </a:txBody>
                  <a:tcPr>
                    <a:solidFill>
                      <a:srgbClr val="92D050"/>
                    </a:solidFill>
                  </a:tcPr>
                </a:tc>
              </a:tr>
              <a:tr h="370840">
                <a:tc>
                  <a:txBody>
                    <a:bodyPr/>
                    <a:lstStyle/>
                    <a:p>
                      <a:r>
                        <a:rPr lang="ru-RU" sz="1200" dirty="0" smtClean="0"/>
                        <a:t>географ</a:t>
                      </a:r>
                      <a:endParaRPr lang="ru-RU" sz="1200" dirty="0"/>
                    </a:p>
                  </a:txBody>
                  <a:tcPr/>
                </a:tc>
                <a:tc>
                  <a:txBody>
                    <a:bodyPr/>
                    <a:lstStyle/>
                    <a:p>
                      <a:pPr algn="ctr"/>
                      <a:r>
                        <a:rPr lang="ru-RU" sz="1200" dirty="0" smtClean="0"/>
                        <a:t>1</a:t>
                      </a:r>
                      <a:endParaRPr lang="ru-RU" sz="1200" dirty="0"/>
                    </a:p>
                  </a:txBody>
                  <a:tcPr>
                    <a:solidFill>
                      <a:schemeClr val="accent6">
                        <a:lumMod val="20000"/>
                        <a:lumOff val="80000"/>
                      </a:schemeClr>
                    </a:solidFill>
                  </a:tcPr>
                </a:tc>
                <a:tc>
                  <a:txBody>
                    <a:bodyPr/>
                    <a:lstStyle/>
                    <a:p>
                      <a:pPr algn="ctr"/>
                      <a:r>
                        <a:rPr lang="ru-RU" sz="1200" dirty="0" smtClean="0"/>
                        <a:t>1</a:t>
                      </a:r>
                      <a:endParaRPr lang="ru-RU" sz="1200" dirty="0"/>
                    </a:p>
                  </a:txBody>
                  <a:tcPr/>
                </a:tc>
                <a:tc>
                  <a:txBody>
                    <a:bodyPr/>
                    <a:lstStyle/>
                    <a:p>
                      <a:pPr algn="ctr"/>
                      <a:r>
                        <a:rPr lang="ru-RU" sz="1200" dirty="0" smtClean="0"/>
                        <a:t>0</a:t>
                      </a:r>
                      <a:endParaRPr lang="ru-RU" sz="1200" dirty="0"/>
                    </a:p>
                  </a:txBody>
                  <a:tcPr>
                    <a:solidFill>
                      <a:srgbClr val="FF0000"/>
                    </a:solidFill>
                  </a:tcPr>
                </a:tc>
                <a:tc>
                  <a:txBody>
                    <a:bodyPr/>
                    <a:lstStyle/>
                    <a:p>
                      <a:pPr algn="ctr"/>
                      <a:r>
                        <a:rPr lang="ru-RU" sz="1200" dirty="0" smtClean="0"/>
                        <a:t>1</a:t>
                      </a:r>
                      <a:endParaRPr lang="ru-RU" sz="1200" dirty="0"/>
                    </a:p>
                  </a:txBody>
                  <a:tcPr/>
                </a:tc>
                <a:tc>
                  <a:txBody>
                    <a:bodyPr/>
                    <a:lstStyle/>
                    <a:p>
                      <a:pPr algn="ctr"/>
                      <a:r>
                        <a:rPr lang="ru-RU" sz="1200" dirty="0" smtClean="0"/>
                        <a:t>1</a:t>
                      </a:r>
                      <a:endParaRPr lang="ru-RU" sz="1200" dirty="0"/>
                    </a:p>
                  </a:txBody>
                  <a:tcPr/>
                </a:tc>
                <a:tc>
                  <a:txBody>
                    <a:bodyPr/>
                    <a:lstStyle/>
                    <a:p>
                      <a:pPr algn="ctr"/>
                      <a:endParaRPr lang="ru-RU" sz="1200" dirty="0"/>
                    </a:p>
                  </a:txBody>
                  <a:tcPr/>
                </a:tc>
                <a:tc>
                  <a:txBody>
                    <a:bodyPr/>
                    <a:lstStyle/>
                    <a:p>
                      <a:pPr algn="ctr"/>
                      <a:endParaRPr lang="ru-RU" sz="1200" dirty="0"/>
                    </a:p>
                  </a:txBody>
                  <a:tcPr/>
                </a:tc>
                <a:tc>
                  <a:txBody>
                    <a:bodyPr/>
                    <a:lstStyle/>
                    <a:p>
                      <a:pPr algn="ctr"/>
                      <a:endParaRPr lang="ru-RU" sz="1200" dirty="0"/>
                    </a:p>
                  </a:txBody>
                  <a:tcPr/>
                </a:tc>
                <a:tc>
                  <a:txBody>
                    <a:bodyPr/>
                    <a:lstStyle/>
                    <a:p>
                      <a:pPr algn="ctr"/>
                      <a:endParaRPr lang="ru-RU" sz="1200" dirty="0"/>
                    </a:p>
                  </a:txBody>
                  <a:tcPr/>
                </a:tc>
                <a:tc>
                  <a:txBody>
                    <a:bodyPr/>
                    <a:lstStyle/>
                    <a:p>
                      <a:pPr algn="ctr"/>
                      <a:r>
                        <a:rPr lang="ru-RU" sz="1200" dirty="0" smtClean="0"/>
                        <a:t>1</a:t>
                      </a:r>
                      <a:endParaRPr lang="ru-RU" sz="1200" dirty="0"/>
                    </a:p>
                  </a:txBody>
                  <a:tcPr>
                    <a:solidFill>
                      <a:schemeClr val="accent6">
                        <a:lumMod val="20000"/>
                        <a:lumOff val="80000"/>
                      </a:schemeClr>
                    </a:solidFill>
                  </a:tcPr>
                </a:tc>
              </a:tr>
            </a:tbl>
          </a:graphicData>
        </a:graphic>
      </p:graphicFrame>
      <p:pic>
        <p:nvPicPr>
          <p:cNvPr id="43167" name="Picture 2" descr="C:\Users\USER\Desktop\ЛОГОТИП РУО.jpg"/>
          <p:cNvPicPr>
            <a:picLocks noChangeAspect="1" noChangeArrowheads="1"/>
          </p:cNvPicPr>
          <p:nvPr/>
        </p:nvPicPr>
        <p:blipFill>
          <a:blip r:embed="rId2">
            <a:clrChange>
              <a:clrFrom>
                <a:srgbClr val="FFFEFF"/>
              </a:clrFrom>
              <a:clrTo>
                <a:srgbClr val="FFFEFF">
                  <a:alpha val="0"/>
                </a:srgbClr>
              </a:clrTo>
            </a:clrChange>
          </a:blip>
          <a:srcRect r="58054"/>
          <a:stretch>
            <a:fillRect/>
          </a:stretch>
        </p:blipFill>
        <p:spPr bwMode="auto">
          <a:xfrm>
            <a:off x="123825" y="304800"/>
            <a:ext cx="714375" cy="838200"/>
          </a:xfrm>
          <a:prstGeom prst="rect">
            <a:avLst/>
          </a:prstGeom>
          <a:noFill/>
          <a:ln w="9525">
            <a:noFill/>
            <a:miter lim="800000"/>
            <a:headEnd/>
            <a:tailEnd/>
          </a:ln>
        </p:spPr>
      </p:pic>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8229600" cy="1143000"/>
          </a:xfrm>
          <a:noFill/>
          <a:ln w="28575">
            <a:gradFill flip="none" rotWithShape="1">
              <a:gsLst>
                <a:gs pos="0">
                  <a:srgbClr val="FF3399"/>
                </a:gs>
                <a:gs pos="25000">
                  <a:srgbClr val="FF6633"/>
                </a:gs>
                <a:gs pos="50000">
                  <a:srgbClr val="FFFF00"/>
                </a:gs>
                <a:gs pos="75000">
                  <a:srgbClr val="01A78F"/>
                </a:gs>
                <a:gs pos="100000">
                  <a:srgbClr val="3366FF"/>
                </a:gs>
              </a:gsLst>
              <a:lin ang="18900000" scaled="1"/>
              <a:tileRect/>
            </a:gradFill>
          </a:ln>
          <a:effectLst>
            <a:outerShdw blurRad="50800" dist="38100" dir="18900000" algn="bl" rotWithShape="0">
              <a:srgbClr val="7030A0">
                <a:alpha val="40000"/>
              </a:srgbClr>
            </a:outerShdw>
          </a:effectLst>
        </p:spPr>
        <p:txBody>
          <a:bodyPr>
            <a:normAutofit/>
          </a:bodyPr>
          <a:lstStyle/>
          <a:p>
            <a:r>
              <a:rPr lang="ru-RU" b="1" smtClean="0">
                <a:solidFill>
                  <a:srgbClr val="0033CC"/>
                </a:solidFill>
                <a:latin typeface="Verdana" pitchFamily="34" charset="0"/>
                <a:cs typeface="Arial" charset="0"/>
              </a:rPr>
              <a:t>ГИА-9 в 2018 году</a:t>
            </a:r>
            <a:endParaRPr lang="ru-RU" b="1" smtClean="0">
              <a:solidFill>
                <a:srgbClr val="000066"/>
              </a:solidFill>
              <a:effectLst>
                <a:outerShdw blurRad="38100" dist="38100" dir="2700000" algn="tl">
                  <a:srgbClr val="000000"/>
                </a:outerShdw>
              </a:effectLst>
              <a:latin typeface="Verdana" pitchFamily="34" charset="0"/>
              <a:cs typeface="Arial" charset="0"/>
            </a:endParaRPr>
          </a:p>
        </p:txBody>
      </p:sp>
      <p:pic>
        <p:nvPicPr>
          <p:cNvPr id="44036" name="Объект 4"/>
          <p:cNvPicPr>
            <a:picLocks noGrp="1" noChangeAspect="1"/>
          </p:cNvPicPr>
          <p:nvPr>
            <p:ph idx="1"/>
          </p:nvPr>
        </p:nvPicPr>
        <p:blipFill>
          <a:blip r:embed="rId2"/>
          <a:srcRect/>
          <a:stretch>
            <a:fillRect/>
          </a:stretch>
        </p:blipFill>
        <p:spPr>
          <a:xfrm>
            <a:off x="539750" y="1412875"/>
            <a:ext cx="3171825" cy="2362200"/>
          </a:xfrm>
        </p:spPr>
      </p:pic>
      <p:pic>
        <p:nvPicPr>
          <p:cNvPr id="44037" name="Picture 2" descr="C:\Users\методист\Pictures\фон 12.jpg"/>
          <p:cNvPicPr>
            <a:picLocks noChangeAspect="1" noChangeArrowheads="1"/>
          </p:cNvPicPr>
          <p:nvPr/>
        </p:nvPicPr>
        <p:blipFill>
          <a:blip r:embed="rId3"/>
          <a:srcRect/>
          <a:stretch>
            <a:fillRect/>
          </a:stretch>
        </p:blipFill>
        <p:spPr bwMode="auto">
          <a:xfrm>
            <a:off x="0" y="-1588"/>
            <a:ext cx="539750" cy="6861176"/>
          </a:xfrm>
          <a:prstGeom prst="rect">
            <a:avLst/>
          </a:prstGeom>
          <a:noFill/>
          <a:ln w="9525">
            <a:noFill/>
            <a:miter lim="800000"/>
            <a:headEnd/>
            <a:tailEnd/>
          </a:ln>
        </p:spPr>
      </p:pic>
      <p:sp>
        <p:nvSpPr>
          <p:cNvPr id="44038" name="TextBox 5"/>
          <p:cNvSpPr txBox="1">
            <a:spLocks noChangeArrowheads="1"/>
          </p:cNvSpPr>
          <p:nvPr/>
        </p:nvSpPr>
        <p:spPr bwMode="auto">
          <a:xfrm>
            <a:off x="4643438" y="1700213"/>
            <a:ext cx="4271962" cy="4708525"/>
          </a:xfrm>
          <a:prstGeom prst="rect">
            <a:avLst/>
          </a:prstGeom>
          <a:noFill/>
          <a:ln w="9525">
            <a:noFill/>
            <a:miter lim="800000"/>
            <a:headEnd/>
            <a:tailEnd/>
          </a:ln>
        </p:spPr>
        <p:txBody>
          <a:bodyPr>
            <a:spAutoFit/>
          </a:bodyPr>
          <a:lstStyle/>
          <a:p>
            <a:r>
              <a:rPr lang="ru-RU" sz="3000" b="1">
                <a:solidFill>
                  <a:srgbClr val="003366"/>
                </a:solidFill>
                <a:latin typeface="Calibri" pitchFamily="34" charset="0"/>
              </a:rPr>
              <a:t>Приняли участие:</a:t>
            </a:r>
          </a:p>
          <a:p>
            <a:r>
              <a:rPr lang="ru-RU" sz="3000" b="1">
                <a:solidFill>
                  <a:srgbClr val="003366"/>
                </a:solidFill>
                <a:latin typeface="Calibri" pitchFamily="34" charset="0"/>
              </a:rPr>
              <a:t> ОГЭ-237 чел.</a:t>
            </a:r>
          </a:p>
          <a:p>
            <a:r>
              <a:rPr lang="ru-RU" sz="3000" b="1">
                <a:solidFill>
                  <a:srgbClr val="003366"/>
                </a:solidFill>
                <a:latin typeface="Calibri" pitchFamily="34" charset="0"/>
              </a:rPr>
              <a:t> (в 2017 г.- 241 чел., 2016 г. – 230 чел., 2015г.-226 чел.) и</a:t>
            </a:r>
          </a:p>
          <a:p>
            <a:r>
              <a:rPr lang="ru-RU" sz="3000" b="1">
                <a:solidFill>
                  <a:srgbClr val="003366"/>
                </a:solidFill>
                <a:latin typeface="Calibri" pitchFamily="34" charset="0"/>
              </a:rPr>
              <a:t> ГВЭ – 14 чел.</a:t>
            </a:r>
          </a:p>
          <a:p>
            <a:r>
              <a:rPr lang="ru-RU" sz="3000" b="1">
                <a:solidFill>
                  <a:srgbClr val="003366"/>
                </a:solidFill>
                <a:latin typeface="Calibri" pitchFamily="34" charset="0"/>
              </a:rPr>
              <a:t>(в 2017 г. -16 чел., 2016 г. – 6 чел., 2015 г.-8 чел.)</a:t>
            </a:r>
          </a:p>
          <a:p>
            <a:endParaRPr lang="ru-RU" sz="3000" b="1">
              <a:solidFill>
                <a:srgbClr val="003366"/>
              </a:solidFill>
              <a:latin typeface="Calibri" pitchFamily="34" charset="0"/>
            </a:endParaRPr>
          </a:p>
          <a:p>
            <a:endParaRPr lang="ru-RU" sz="3000" b="1">
              <a:solidFill>
                <a:srgbClr val="003366"/>
              </a:solidFill>
              <a:latin typeface="Calibri" pitchFamily="34" charset="0"/>
            </a:endParaRPr>
          </a:p>
        </p:txBody>
      </p:sp>
      <p:pic>
        <p:nvPicPr>
          <p:cNvPr id="44039" name="Picture 4" descr="C:\Users\методист\Desktop\конференция\servicehaken.jpg"/>
          <p:cNvPicPr>
            <a:picLocks noChangeAspect="1" noChangeArrowheads="1"/>
          </p:cNvPicPr>
          <p:nvPr/>
        </p:nvPicPr>
        <p:blipFill>
          <a:blip r:embed="rId4"/>
          <a:srcRect/>
          <a:stretch>
            <a:fillRect/>
          </a:stretch>
        </p:blipFill>
        <p:spPr bwMode="auto">
          <a:xfrm>
            <a:off x="3976688" y="1804988"/>
            <a:ext cx="595312" cy="595312"/>
          </a:xfrm>
          <a:prstGeom prst="rect">
            <a:avLst/>
          </a:prstGeom>
          <a:noFill/>
          <a:ln w="9525">
            <a:noFill/>
            <a:miter lim="800000"/>
            <a:headEnd/>
            <a:tailEnd/>
          </a:ln>
        </p:spPr>
      </p:pic>
      <p:sp>
        <p:nvSpPr>
          <p:cNvPr id="44040" name="TextBox 8"/>
          <p:cNvSpPr txBox="1">
            <a:spLocks noChangeArrowheads="1"/>
          </p:cNvSpPr>
          <p:nvPr/>
        </p:nvSpPr>
        <p:spPr bwMode="auto">
          <a:xfrm>
            <a:off x="1116013" y="4076700"/>
            <a:ext cx="7777162" cy="369888"/>
          </a:xfrm>
          <a:prstGeom prst="rect">
            <a:avLst/>
          </a:prstGeom>
          <a:noFill/>
          <a:ln w="9525">
            <a:noFill/>
            <a:miter lim="800000"/>
            <a:headEnd/>
            <a:tailEnd/>
          </a:ln>
        </p:spPr>
        <p:txBody>
          <a:bodyPr>
            <a:spAutoFit/>
          </a:bodyPr>
          <a:lstStyle/>
          <a:p>
            <a:endParaRPr lang="ru-RU">
              <a:solidFill>
                <a:srgbClr val="000000"/>
              </a:solidFill>
              <a:latin typeface="Calibri" pitchFamily="34" charset="0"/>
            </a:endParaRPr>
          </a:p>
        </p:txBody>
      </p:sp>
      <p:pic>
        <p:nvPicPr>
          <p:cNvPr id="44041" name="Picture 2" descr="C:\Users\USER\Desktop\ЛОГОТИП РУО.jpg"/>
          <p:cNvPicPr>
            <a:picLocks noChangeAspect="1" noChangeArrowheads="1"/>
          </p:cNvPicPr>
          <p:nvPr/>
        </p:nvPicPr>
        <p:blipFill>
          <a:blip r:embed="rId5">
            <a:clrChange>
              <a:clrFrom>
                <a:srgbClr val="FFFEFF"/>
              </a:clrFrom>
              <a:clrTo>
                <a:srgbClr val="FFFEFF">
                  <a:alpha val="0"/>
                </a:srgbClr>
              </a:clrTo>
            </a:clrChange>
          </a:blip>
          <a:srcRect r="58054"/>
          <a:stretch>
            <a:fillRect/>
          </a:stretch>
        </p:blipFill>
        <p:spPr bwMode="auto">
          <a:xfrm>
            <a:off x="123825" y="304800"/>
            <a:ext cx="714375" cy="8382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09600"/>
          </a:xfrm>
        </p:spPr>
        <p:txBody>
          <a:bodyPr>
            <a:noAutofit/>
          </a:bodyPr>
          <a:lstStyle/>
          <a:p>
            <a:r>
              <a:rPr lang="ru-RU" sz="2800" b="1" smtClean="0">
                <a:solidFill>
                  <a:srgbClr val="0033CC"/>
                </a:solidFill>
                <a:effectLst>
                  <a:outerShdw blurRad="38100" dist="38100" dir="2700000" algn="tl">
                    <a:srgbClr val="000000"/>
                  </a:outerShdw>
                </a:effectLst>
                <a:latin typeface="Verdana" pitchFamily="34" charset="0"/>
                <a:ea typeface="Verdana" pitchFamily="34" charset="0"/>
                <a:cs typeface="Verdana" pitchFamily="34" charset="0"/>
              </a:rPr>
              <a:t>Основной государственный экзамен</a:t>
            </a:r>
            <a:endParaRPr lang="ru-RU" sz="2800" smtClean="0">
              <a:solidFill>
                <a:srgbClr val="0033CC"/>
              </a:solidFill>
              <a:latin typeface="Verdana" pitchFamily="34" charset="0"/>
              <a:ea typeface="Verdana" pitchFamily="34" charset="0"/>
              <a:cs typeface="Verdana" pitchFamily="34" charset="0"/>
            </a:endParaRPr>
          </a:p>
        </p:txBody>
      </p:sp>
      <p:graphicFrame>
        <p:nvGraphicFramePr>
          <p:cNvPr id="5" name="Содержимое 4"/>
          <p:cNvGraphicFramePr>
            <a:graphicFrameLocks noGrp="1"/>
          </p:cNvGraphicFramePr>
          <p:nvPr>
            <p:ph idx="1"/>
          </p:nvPr>
        </p:nvGraphicFramePr>
        <p:xfrm>
          <a:off x="228600" y="609600"/>
          <a:ext cx="8610600" cy="5776913"/>
        </p:xfrm>
        <a:graphic>
          <a:graphicData uri="http://schemas.openxmlformats.org/drawingml/2006/table">
            <a:tbl>
              <a:tblPr firstRow="1" bandRow="1">
                <a:tableStyleId>{5C22544A-7EE6-4342-B048-85BDC9FD1C3A}</a:tableStyleId>
              </a:tblPr>
              <a:tblGrid>
                <a:gridCol w="662353"/>
                <a:gridCol w="662353"/>
                <a:gridCol w="662353"/>
                <a:gridCol w="662353"/>
                <a:gridCol w="662353"/>
                <a:gridCol w="662353"/>
                <a:gridCol w="662353"/>
                <a:gridCol w="662353"/>
                <a:gridCol w="662353"/>
                <a:gridCol w="662353"/>
                <a:gridCol w="662353"/>
                <a:gridCol w="662353"/>
                <a:gridCol w="662353"/>
              </a:tblGrid>
              <a:tr h="460955">
                <a:tc>
                  <a:txBody>
                    <a:bodyPr/>
                    <a:lstStyle/>
                    <a:p>
                      <a:r>
                        <a:rPr lang="ru-RU" sz="1200" b="1" dirty="0" smtClean="0"/>
                        <a:t>ОУ</a:t>
                      </a:r>
                      <a:endParaRPr lang="ru-RU" sz="1200" b="1" dirty="0"/>
                    </a:p>
                  </a:txBody>
                  <a:tcPr/>
                </a:tc>
                <a:tc>
                  <a:txBody>
                    <a:bodyPr/>
                    <a:lstStyle/>
                    <a:p>
                      <a:r>
                        <a:rPr lang="ru-RU" sz="1200" b="1" dirty="0" smtClean="0"/>
                        <a:t>химия</a:t>
                      </a:r>
                      <a:endParaRPr lang="ru-RU" sz="1200" b="1" dirty="0"/>
                    </a:p>
                  </a:txBody>
                  <a:tcPr/>
                </a:tc>
                <a:tc>
                  <a:txBody>
                    <a:bodyPr/>
                    <a:lstStyle/>
                    <a:p>
                      <a:r>
                        <a:rPr lang="ru-RU" sz="1200" b="1" dirty="0" err="1" smtClean="0"/>
                        <a:t>инфо</a:t>
                      </a:r>
                      <a:endParaRPr lang="ru-RU" sz="1200" b="1" dirty="0"/>
                    </a:p>
                  </a:txBody>
                  <a:tcPr/>
                </a:tc>
                <a:tc>
                  <a:txBody>
                    <a:bodyPr/>
                    <a:lstStyle/>
                    <a:p>
                      <a:r>
                        <a:rPr lang="ru-RU" sz="1200" b="1" dirty="0" err="1" smtClean="0"/>
                        <a:t>общес</a:t>
                      </a:r>
                      <a:endParaRPr lang="ru-RU" sz="1200" b="1" dirty="0"/>
                    </a:p>
                  </a:txBody>
                  <a:tcPr/>
                </a:tc>
                <a:tc>
                  <a:txBody>
                    <a:bodyPr/>
                    <a:lstStyle/>
                    <a:p>
                      <a:r>
                        <a:rPr lang="ru-RU" sz="1200" b="1" dirty="0" smtClean="0"/>
                        <a:t>литер</a:t>
                      </a:r>
                      <a:endParaRPr lang="ru-RU" sz="1200" b="1" dirty="0"/>
                    </a:p>
                  </a:txBody>
                  <a:tcPr/>
                </a:tc>
                <a:tc>
                  <a:txBody>
                    <a:bodyPr/>
                    <a:lstStyle/>
                    <a:p>
                      <a:r>
                        <a:rPr lang="ru-RU" sz="1200" b="1" dirty="0" err="1" smtClean="0"/>
                        <a:t>Англ</a:t>
                      </a:r>
                      <a:r>
                        <a:rPr lang="ru-RU" sz="1200" b="1" dirty="0" smtClean="0"/>
                        <a:t>/ </a:t>
                      </a:r>
                      <a:r>
                        <a:rPr lang="ru-RU" sz="1200" b="1" dirty="0" err="1" smtClean="0"/>
                        <a:t>фран</a:t>
                      </a:r>
                      <a:endParaRPr lang="ru-RU" sz="1200" b="1" dirty="0"/>
                    </a:p>
                  </a:txBody>
                  <a:tcPr/>
                </a:tc>
                <a:tc>
                  <a:txBody>
                    <a:bodyPr/>
                    <a:lstStyle/>
                    <a:p>
                      <a:r>
                        <a:rPr lang="ru-RU" sz="1200" b="1" dirty="0" err="1" smtClean="0"/>
                        <a:t>матем</a:t>
                      </a:r>
                      <a:endParaRPr lang="ru-RU" sz="1200" b="1" dirty="0"/>
                    </a:p>
                  </a:txBody>
                  <a:tcPr/>
                </a:tc>
                <a:tc>
                  <a:txBody>
                    <a:bodyPr/>
                    <a:lstStyle/>
                    <a:p>
                      <a:r>
                        <a:rPr lang="ru-RU" sz="1200" b="1" dirty="0" err="1" smtClean="0"/>
                        <a:t>русск</a:t>
                      </a:r>
                      <a:endParaRPr lang="ru-RU" sz="1200" b="1" dirty="0"/>
                    </a:p>
                  </a:txBody>
                  <a:tcPr/>
                </a:tc>
                <a:tc>
                  <a:txBody>
                    <a:bodyPr/>
                    <a:lstStyle/>
                    <a:p>
                      <a:r>
                        <a:rPr lang="ru-RU" sz="1200" b="1" dirty="0" smtClean="0"/>
                        <a:t>физик</a:t>
                      </a:r>
                      <a:endParaRPr lang="ru-RU" sz="1200" b="1" dirty="0"/>
                    </a:p>
                  </a:txBody>
                  <a:tcPr/>
                </a:tc>
                <a:tc>
                  <a:txBody>
                    <a:bodyPr/>
                    <a:lstStyle/>
                    <a:p>
                      <a:r>
                        <a:rPr lang="ru-RU" sz="1200" b="1" dirty="0" smtClean="0"/>
                        <a:t>биолог</a:t>
                      </a:r>
                      <a:endParaRPr lang="ru-RU" sz="1200" b="1" dirty="0"/>
                    </a:p>
                  </a:txBody>
                  <a:tcPr/>
                </a:tc>
                <a:tc>
                  <a:txBody>
                    <a:bodyPr/>
                    <a:lstStyle/>
                    <a:p>
                      <a:r>
                        <a:rPr lang="ru-RU" sz="1200" b="1" dirty="0" err="1" smtClean="0"/>
                        <a:t>истор</a:t>
                      </a:r>
                      <a:endParaRPr lang="ru-RU" sz="1200" b="1" dirty="0"/>
                    </a:p>
                  </a:txBody>
                  <a:tcPr/>
                </a:tc>
                <a:tc>
                  <a:txBody>
                    <a:bodyPr/>
                    <a:lstStyle/>
                    <a:p>
                      <a:r>
                        <a:rPr lang="ru-RU" sz="1200" b="1" dirty="0" err="1" smtClean="0"/>
                        <a:t>геогр</a:t>
                      </a:r>
                      <a:endParaRPr lang="ru-RU" sz="1200" b="1" dirty="0"/>
                    </a:p>
                  </a:txBody>
                  <a:tcPr/>
                </a:tc>
                <a:tc>
                  <a:txBody>
                    <a:bodyPr/>
                    <a:lstStyle/>
                    <a:p>
                      <a:r>
                        <a:rPr lang="ru-RU" sz="1200" b="1" dirty="0" smtClean="0"/>
                        <a:t>Кол-во</a:t>
                      </a:r>
                      <a:endParaRPr lang="ru-RU" sz="1200" b="1" dirty="0"/>
                    </a:p>
                  </a:txBody>
                  <a:tcPr/>
                </a:tc>
              </a:tr>
              <a:tr h="460955">
                <a:tc>
                  <a:txBody>
                    <a:bodyPr/>
                    <a:lstStyle/>
                    <a:p>
                      <a:r>
                        <a:rPr lang="ru-RU" sz="1400" b="1" dirty="0" smtClean="0"/>
                        <a:t>КСШ №1</a:t>
                      </a:r>
                      <a:endParaRPr lang="ru-RU" sz="1400" b="1" dirty="0"/>
                    </a:p>
                  </a:txBody>
                  <a:tcPr/>
                </a:tc>
                <a:tc>
                  <a:txBody>
                    <a:bodyPr/>
                    <a:lstStyle/>
                    <a:p>
                      <a:r>
                        <a:rPr lang="ru-RU" sz="1400" b="1" dirty="0" smtClean="0"/>
                        <a:t>6</a:t>
                      </a:r>
                      <a:endParaRPr lang="ru-RU" sz="1400" b="1" dirty="0"/>
                    </a:p>
                  </a:txBody>
                  <a:tcPr/>
                </a:tc>
                <a:tc>
                  <a:txBody>
                    <a:bodyPr/>
                    <a:lstStyle/>
                    <a:p>
                      <a:r>
                        <a:rPr lang="ru-RU" sz="1400" b="1" dirty="0" smtClean="0"/>
                        <a:t>32</a:t>
                      </a:r>
                      <a:endParaRPr lang="ru-RU" sz="1400" b="1" dirty="0"/>
                    </a:p>
                  </a:txBody>
                  <a:tcPr/>
                </a:tc>
                <a:tc>
                  <a:txBody>
                    <a:bodyPr/>
                    <a:lstStyle/>
                    <a:p>
                      <a:r>
                        <a:rPr lang="ru-RU" sz="1400" b="1" dirty="0" smtClean="0"/>
                        <a:t>21</a:t>
                      </a:r>
                      <a:endParaRPr lang="ru-RU" sz="1400" b="1" dirty="0"/>
                    </a:p>
                  </a:txBody>
                  <a:tcPr/>
                </a:tc>
                <a:tc>
                  <a:txBody>
                    <a:bodyPr/>
                    <a:lstStyle/>
                    <a:p>
                      <a:r>
                        <a:rPr lang="ru-RU" sz="1400" b="1" dirty="0" smtClean="0"/>
                        <a:t>1</a:t>
                      </a:r>
                      <a:endParaRPr lang="ru-RU" sz="1400" b="1" dirty="0"/>
                    </a:p>
                  </a:txBody>
                  <a:tcPr/>
                </a:tc>
                <a:tc>
                  <a:txBody>
                    <a:bodyPr/>
                    <a:lstStyle/>
                    <a:p>
                      <a:endParaRPr lang="ru-RU" sz="1400" b="1" dirty="0"/>
                    </a:p>
                  </a:txBody>
                  <a:tcPr/>
                </a:tc>
                <a:tc>
                  <a:txBody>
                    <a:bodyPr/>
                    <a:lstStyle/>
                    <a:p>
                      <a:r>
                        <a:rPr lang="ru-RU" sz="1400" b="1" dirty="0" smtClean="0"/>
                        <a:t>54</a:t>
                      </a:r>
                      <a:endParaRPr lang="ru-RU" sz="1400" b="1" dirty="0"/>
                    </a:p>
                  </a:txBody>
                  <a:tcPr/>
                </a:tc>
                <a:tc>
                  <a:txBody>
                    <a:bodyPr/>
                    <a:lstStyle/>
                    <a:p>
                      <a:r>
                        <a:rPr lang="ru-RU" sz="1400" b="1" dirty="0" smtClean="0"/>
                        <a:t>54</a:t>
                      </a:r>
                      <a:endParaRPr lang="ru-RU" sz="1400" b="1" dirty="0"/>
                    </a:p>
                  </a:txBody>
                  <a:tcPr/>
                </a:tc>
                <a:tc>
                  <a:txBody>
                    <a:bodyPr/>
                    <a:lstStyle/>
                    <a:p>
                      <a:r>
                        <a:rPr lang="ru-RU" sz="1400" b="1" dirty="0" smtClean="0"/>
                        <a:t>10</a:t>
                      </a:r>
                      <a:endParaRPr lang="ru-RU" sz="1400" b="1" dirty="0"/>
                    </a:p>
                  </a:txBody>
                  <a:tcPr/>
                </a:tc>
                <a:tc>
                  <a:txBody>
                    <a:bodyPr/>
                    <a:lstStyle/>
                    <a:p>
                      <a:r>
                        <a:rPr lang="ru-RU" sz="1400" b="1" dirty="0" smtClean="0"/>
                        <a:t>22</a:t>
                      </a:r>
                      <a:endParaRPr lang="ru-RU" sz="1400" b="1" dirty="0"/>
                    </a:p>
                  </a:txBody>
                  <a:tcPr/>
                </a:tc>
                <a:tc>
                  <a:txBody>
                    <a:bodyPr/>
                    <a:lstStyle/>
                    <a:p>
                      <a:endParaRPr lang="ru-RU" sz="1400" b="1" dirty="0"/>
                    </a:p>
                  </a:txBody>
                  <a:tcPr/>
                </a:tc>
                <a:tc>
                  <a:txBody>
                    <a:bodyPr/>
                    <a:lstStyle/>
                    <a:p>
                      <a:r>
                        <a:rPr lang="ru-RU" sz="1400" b="1" dirty="0" smtClean="0"/>
                        <a:t>16</a:t>
                      </a:r>
                      <a:endParaRPr lang="ru-RU" sz="1400" b="1" dirty="0"/>
                    </a:p>
                  </a:txBody>
                  <a:tcPr/>
                </a:tc>
                <a:tc>
                  <a:txBody>
                    <a:bodyPr/>
                    <a:lstStyle/>
                    <a:p>
                      <a:r>
                        <a:rPr lang="ru-RU" sz="1400" b="1" dirty="0" smtClean="0">
                          <a:solidFill>
                            <a:srgbClr val="C00000"/>
                          </a:solidFill>
                        </a:rPr>
                        <a:t>216</a:t>
                      </a:r>
                      <a:endParaRPr lang="ru-RU" sz="1400" b="1" dirty="0">
                        <a:solidFill>
                          <a:srgbClr val="C00000"/>
                        </a:solidFill>
                      </a:endParaRPr>
                    </a:p>
                  </a:txBody>
                  <a:tcPr/>
                </a:tc>
              </a:tr>
              <a:tr h="460955">
                <a:tc>
                  <a:txBody>
                    <a:bodyPr/>
                    <a:lstStyle/>
                    <a:p>
                      <a:r>
                        <a:rPr lang="ru-RU" sz="1400" b="1" dirty="0" smtClean="0"/>
                        <a:t>КСШ №2</a:t>
                      </a:r>
                      <a:endParaRPr lang="ru-RU" sz="1400" b="1" dirty="0"/>
                    </a:p>
                  </a:txBody>
                  <a:tcPr/>
                </a:tc>
                <a:tc>
                  <a:txBody>
                    <a:bodyPr/>
                    <a:lstStyle/>
                    <a:p>
                      <a:r>
                        <a:rPr lang="ru-RU" sz="1400" b="1" dirty="0" smtClean="0"/>
                        <a:t>5</a:t>
                      </a:r>
                      <a:endParaRPr lang="ru-RU" sz="1400" b="1" dirty="0"/>
                    </a:p>
                  </a:txBody>
                  <a:tcPr/>
                </a:tc>
                <a:tc>
                  <a:txBody>
                    <a:bodyPr/>
                    <a:lstStyle/>
                    <a:p>
                      <a:r>
                        <a:rPr lang="ru-RU" sz="1400" b="1" dirty="0" smtClean="0"/>
                        <a:t>7</a:t>
                      </a:r>
                      <a:endParaRPr lang="ru-RU" sz="1400" b="1" dirty="0"/>
                    </a:p>
                  </a:txBody>
                  <a:tcPr>
                    <a:solidFill>
                      <a:schemeClr val="accent1">
                        <a:lumMod val="20000"/>
                        <a:lumOff val="80000"/>
                      </a:schemeClr>
                    </a:solidFill>
                  </a:tcPr>
                </a:tc>
                <a:tc>
                  <a:txBody>
                    <a:bodyPr/>
                    <a:lstStyle/>
                    <a:p>
                      <a:r>
                        <a:rPr lang="ru-RU" sz="1400" b="1" dirty="0" smtClean="0"/>
                        <a:t>24</a:t>
                      </a:r>
                      <a:endParaRPr lang="ru-RU" sz="1400" b="1" dirty="0"/>
                    </a:p>
                  </a:txBody>
                  <a:tcPr>
                    <a:solidFill>
                      <a:schemeClr val="accent1">
                        <a:lumMod val="20000"/>
                        <a:lumOff val="80000"/>
                      </a:schemeClr>
                    </a:solidFill>
                  </a:tcPr>
                </a:tc>
                <a:tc>
                  <a:txBody>
                    <a:bodyPr/>
                    <a:lstStyle/>
                    <a:p>
                      <a:r>
                        <a:rPr lang="ru-RU" sz="1400" b="1" dirty="0" smtClean="0"/>
                        <a:t>2</a:t>
                      </a:r>
                      <a:endParaRPr lang="ru-RU" sz="1400" b="1" dirty="0"/>
                    </a:p>
                  </a:txBody>
                  <a:tcPr>
                    <a:solidFill>
                      <a:schemeClr val="accent1">
                        <a:lumMod val="20000"/>
                        <a:lumOff val="80000"/>
                      </a:schemeClr>
                    </a:solidFill>
                  </a:tcPr>
                </a:tc>
                <a:tc>
                  <a:txBody>
                    <a:bodyPr/>
                    <a:lstStyle/>
                    <a:p>
                      <a:r>
                        <a:rPr lang="ru-RU" sz="1400" b="1" dirty="0" smtClean="0"/>
                        <a:t>2/</a:t>
                      </a:r>
                      <a:endParaRPr lang="ru-RU" sz="1400" b="1" dirty="0"/>
                    </a:p>
                  </a:txBody>
                  <a:tcPr>
                    <a:solidFill>
                      <a:schemeClr val="accent1">
                        <a:lumMod val="20000"/>
                        <a:lumOff val="80000"/>
                      </a:schemeClr>
                    </a:solidFill>
                  </a:tcPr>
                </a:tc>
                <a:tc>
                  <a:txBody>
                    <a:bodyPr/>
                    <a:lstStyle/>
                    <a:p>
                      <a:r>
                        <a:rPr lang="ru-RU" sz="1400" b="1" dirty="0" smtClean="0"/>
                        <a:t>35</a:t>
                      </a:r>
                      <a:endParaRPr lang="ru-RU" sz="1400" b="1" dirty="0"/>
                    </a:p>
                  </a:txBody>
                  <a:tcPr>
                    <a:solidFill>
                      <a:schemeClr val="accent1">
                        <a:lumMod val="20000"/>
                        <a:lumOff val="80000"/>
                      </a:schemeClr>
                    </a:solidFill>
                  </a:tcPr>
                </a:tc>
                <a:tc>
                  <a:txBody>
                    <a:bodyPr/>
                    <a:lstStyle/>
                    <a:p>
                      <a:r>
                        <a:rPr lang="ru-RU" sz="1400" b="1" dirty="0" smtClean="0"/>
                        <a:t>35</a:t>
                      </a:r>
                      <a:endParaRPr lang="ru-RU" sz="1400" b="1" dirty="0"/>
                    </a:p>
                  </a:txBody>
                  <a:tcPr>
                    <a:solidFill>
                      <a:schemeClr val="accent1">
                        <a:lumMod val="20000"/>
                        <a:lumOff val="80000"/>
                      </a:schemeClr>
                    </a:solidFill>
                  </a:tcPr>
                </a:tc>
                <a:tc>
                  <a:txBody>
                    <a:bodyPr/>
                    <a:lstStyle/>
                    <a:p>
                      <a:r>
                        <a:rPr lang="ru-RU" sz="1400" b="1" dirty="0" smtClean="0"/>
                        <a:t>3</a:t>
                      </a:r>
                      <a:endParaRPr lang="ru-RU" sz="1400" b="1" dirty="0"/>
                    </a:p>
                  </a:txBody>
                  <a:tcPr>
                    <a:solidFill>
                      <a:schemeClr val="accent1">
                        <a:lumMod val="20000"/>
                        <a:lumOff val="80000"/>
                      </a:schemeClr>
                    </a:solidFill>
                  </a:tcPr>
                </a:tc>
                <a:tc>
                  <a:txBody>
                    <a:bodyPr/>
                    <a:lstStyle/>
                    <a:p>
                      <a:r>
                        <a:rPr lang="ru-RU" sz="1400" b="1" dirty="0" smtClean="0"/>
                        <a:t>10</a:t>
                      </a:r>
                      <a:endParaRPr lang="ru-RU" sz="1400" b="1" dirty="0"/>
                    </a:p>
                  </a:txBody>
                  <a:tcPr>
                    <a:solidFill>
                      <a:schemeClr val="accent1">
                        <a:lumMod val="20000"/>
                        <a:lumOff val="80000"/>
                      </a:schemeClr>
                    </a:solidFill>
                  </a:tcPr>
                </a:tc>
                <a:tc>
                  <a:txBody>
                    <a:bodyPr/>
                    <a:lstStyle/>
                    <a:p>
                      <a:r>
                        <a:rPr lang="ru-RU" sz="1400" b="1" dirty="0" smtClean="0"/>
                        <a:t>3</a:t>
                      </a:r>
                      <a:endParaRPr lang="ru-RU" sz="1400" b="1" dirty="0"/>
                    </a:p>
                  </a:txBody>
                  <a:tcPr>
                    <a:solidFill>
                      <a:schemeClr val="accent1">
                        <a:lumMod val="20000"/>
                        <a:lumOff val="80000"/>
                      </a:schemeClr>
                    </a:solidFill>
                  </a:tcPr>
                </a:tc>
                <a:tc>
                  <a:txBody>
                    <a:bodyPr/>
                    <a:lstStyle/>
                    <a:p>
                      <a:r>
                        <a:rPr lang="ru-RU" sz="1400" b="1" dirty="0" smtClean="0"/>
                        <a:t>14</a:t>
                      </a:r>
                      <a:endParaRPr lang="ru-RU" sz="1400" b="1" dirty="0"/>
                    </a:p>
                  </a:txBody>
                  <a:tcPr>
                    <a:solidFill>
                      <a:schemeClr val="accent1">
                        <a:lumMod val="20000"/>
                        <a:lumOff val="80000"/>
                      </a:schemeClr>
                    </a:solidFill>
                  </a:tcPr>
                </a:tc>
                <a:tc>
                  <a:txBody>
                    <a:bodyPr/>
                    <a:lstStyle/>
                    <a:p>
                      <a:r>
                        <a:rPr lang="ru-RU" sz="1400" b="1" dirty="0" smtClean="0">
                          <a:solidFill>
                            <a:srgbClr val="C00000"/>
                          </a:solidFill>
                        </a:rPr>
                        <a:t>140</a:t>
                      </a:r>
                      <a:endParaRPr lang="ru-RU" sz="1400" b="1" dirty="0">
                        <a:solidFill>
                          <a:srgbClr val="C00000"/>
                        </a:solidFill>
                      </a:endParaRPr>
                    </a:p>
                  </a:txBody>
                  <a:tcPr>
                    <a:solidFill>
                      <a:schemeClr val="accent1">
                        <a:lumMod val="20000"/>
                        <a:lumOff val="80000"/>
                      </a:schemeClr>
                    </a:solidFill>
                  </a:tcPr>
                </a:tc>
              </a:tr>
              <a:tr h="356688">
                <a:tc>
                  <a:txBody>
                    <a:bodyPr/>
                    <a:lstStyle/>
                    <a:p>
                      <a:r>
                        <a:rPr lang="ru-RU" sz="1400" b="1" dirty="0" smtClean="0"/>
                        <a:t>КДСШ</a:t>
                      </a:r>
                      <a:endParaRPr lang="ru-RU" sz="1400" b="1" dirty="0"/>
                    </a:p>
                  </a:txBody>
                  <a:tcPr/>
                </a:tc>
                <a:tc>
                  <a:txBody>
                    <a:bodyPr/>
                    <a:lstStyle/>
                    <a:p>
                      <a:endParaRPr lang="ru-RU" sz="1400" b="1" dirty="0"/>
                    </a:p>
                  </a:txBody>
                  <a:tcPr/>
                </a:tc>
                <a:tc>
                  <a:txBody>
                    <a:bodyPr/>
                    <a:lstStyle/>
                    <a:p>
                      <a:r>
                        <a:rPr lang="ru-RU" sz="1400" b="1" dirty="0" smtClean="0"/>
                        <a:t>8</a:t>
                      </a:r>
                      <a:endParaRPr lang="ru-RU" sz="1400" b="1" dirty="0"/>
                    </a:p>
                  </a:txBody>
                  <a:tcPr/>
                </a:tc>
                <a:tc>
                  <a:txBody>
                    <a:bodyPr/>
                    <a:lstStyle/>
                    <a:p>
                      <a:r>
                        <a:rPr lang="ru-RU" sz="1400" b="1" dirty="0" smtClean="0"/>
                        <a:t>3</a:t>
                      </a:r>
                      <a:endParaRPr lang="ru-RU" sz="1400" b="1" dirty="0"/>
                    </a:p>
                  </a:txBody>
                  <a:tcPr/>
                </a:tc>
                <a:tc>
                  <a:txBody>
                    <a:bodyPr/>
                    <a:lstStyle/>
                    <a:p>
                      <a:endParaRPr lang="ru-RU" sz="1400" b="1" dirty="0"/>
                    </a:p>
                  </a:txBody>
                  <a:tcPr/>
                </a:tc>
                <a:tc>
                  <a:txBody>
                    <a:bodyPr/>
                    <a:lstStyle/>
                    <a:p>
                      <a:endParaRPr lang="ru-RU" sz="1400" b="1" dirty="0"/>
                    </a:p>
                  </a:txBody>
                  <a:tcPr/>
                </a:tc>
                <a:tc>
                  <a:txBody>
                    <a:bodyPr/>
                    <a:lstStyle/>
                    <a:p>
                      <a:r>
                        <a:rPr lang="ru-RU" sz="1400" b="1" dirty="0" smtClean="0"/>
                        <a:t>9</a:t>
                      </a:r>
                      <a:endParaRPr lang="ru-RU" sz="1400" b="1" dirty="0"/>
                    </a:p>
                  </a:txBody>
                  <a:tcPr/>
                </a:tc>
                <a:tc>
                  <a:txBody>
                    <a:bodyPr/>
                    <a:lstStyle/>
                    <a:p>
                      <a:r>
                        <a:rPr lang="ru-RU" sz="1400" b="1" dirty="0" smtClean="0"/>
                        <a:t>9</a:t>
                      </a:r>
                      <a:endParaRPr lang="ru-RU" sz="1400" b="1" dirty="0"/>
                    </a:p>
                  </a:txBody>
                  <a:tcPr/>
                </a:tc>
                <a:tc>
                  <a:txBody>
                    <a:bodyPr/>
                    <a:lstStyle/>
                    <a:p>
                      <a:endParaRPr lang="ru-RU" sz="1400" b="1" dirty="0"/>
                    </a:p>
                  </a:txBody>
                  <a:tcPr/>
                </a:tc>
                <a:tc>
                  <a:txBody>
                    <a:bodyPr/>
                    <a:lstStyle/>
                    <a:p>
                      <a:r>
                        <a:rPr lang="ru-RU" sz="1400" b="1" dirty="0" smtClean="0"/>
                        <a:t>5</a:t>
                      </a:r>
                      <a:endParaRPr lang="ru-RU" sz="1400" b="1" dirty="0"/>
                    </a:p>
                  </a:txBody>
                  <a:tcPr/>
                </a:tc>
                <a:tc>
                  <a:txBody>
                    <a:bodyPr/>
                    <a:lstStyle/>
                    <a:p>
                      <a:endParaRPr lang="ru-RU" sz="1400" b="1" dirty="0"/>
                    </a:p>
                  </a:txBody>
                  <a:tcPr/>
                </a:tc>
                <a:tc>
                  <a:txBody>
                    <a:bodyPr/>
                    <a:lstStyle/>
                    <a:p>
                      <a:r>
                        <a:rPr lang="ru-RU" sz="1400" b="1" dirty="0" smtClean="0"/>
                        <a:t>2</a:t>
                      </a:r>
                      <a:endParaRPr lang="ru-RU" sz="1400" b="1" dirty="0"/>
                    </a:p>
                  </a:txBody>
                  <a:tcPr/>
                </a:tc>
                <a:tc>
                  <a:txBody>
                    <a:bodyPr/>
                    <a:lstStyle/>
                    <a:p>
                      <a:r>
                        <a:rPr lang="ru-RU" sz="1400" b="1" dirty="0" smtClean="0">
                          <a:solidFill>
                            <a:srgbClr val="C00000"/>
                          </a:solidFill>
                        </a:rPr>
                        <a:t>36</a:t>
                      </a:r>
                      <a:endParaRPr lang="ru-RU" sz="1400" b="1" dirty="0">
                        <a:solidFill>
                          <a:srgbClr val="C00000"/>
                        </a:solidFill>
                      </a:endParaRPr>
                    </a:p>
                  </a:txBody>
                  <a:tcPr/>
                </a:tc>
              </a:tr>
              <a:tr h="356688">
                <a:tc>
                  <a:txBody>
                    <a:bodyPr/>
                    <a:lstStyle/>
                    <a:p>
                      <a:r>
                        <a:rPr lang="ru-RU" sz="1400" b="1" dirty="0" smtClean="0"/>
                        <a:t>МСШ</a:t>
                      </a:r>
                      <a:endParaRPr lang="ru-RU" sz="1400" b="1" dirty="0"/>
                    </a:p>
                  </a:txBody>
                  <a:tcPr/>
                </a:tc>
                <a:tc>
                  <a:txBody>
                    <a:bodyPr/>
                    <a:lstStyle/>
                    <a:p>
                      <a:r>
                        <a:rPr lang="ru-RU" sz="1400" b="1" dirty="0" smtClean="0"/>
                        <a:t>6</a:t>
                      </a:r>
                      <a:endParaRPr lang="ru-RU" sz="1400" b="1" dirty="0"/>
                    </a:p>
                  </a:txBody>
                  <a:tcPr/>
                </a:tc>
                <a:tc>
                  <a:txBody>
                    <a:bodyPr/>
                    <a:lstStyle/>
                    <a:p>
                      <a:r>
                        <a:rPr lang="ru-RU" sz="1400" b="1" dirty="0" smtClean="0"/>
                        <a:t>36</a:t>
                      </a:r>
                      <a:endParaRPr lang="ru-RU" sz="1400" b="1" dirty="0"/>
                    </a:p>
                  </a:txBody>
                  <a:tcPr/>
                </a:tc>
                <a:tc>
                  <a:txBody>
                    <a:bodyPr/>
                    <a:lstStyle/>
                    <a:p>
                      <a:r>
                        <a:rPr lang="ru-RU" sz="1400" b="1" dirty="0" smtClean="0"/>
                        <a:t>65</a:t>
                      </a:r>
                      <a:endParaRPr lang="ru-RU" sz="1400" b="1" dirty="0"/>
                    </a:p>
                  </a:txBody>
                  <a:tcPr/>
                </a:tc>
                <a:tc>
                  <a:txBody>
                    <a:bodyPr/>
                    <a:lstStyle/>
                    <a:p>
                      <a:endParaRPr lang="ru-RU" sz="1400" b="1" dirty="0"/>
                    </a:p>
                  </a:txBody>
                  <a:tcPr/>
                </a:tc>
                <a:tc>
                  <a:txBody>
                    <a:bodyPr/>
                    <a:lstStyle/>
                    <a:p>
                      <a:endParaRPr lang="ru-RU" sz="1400" b="1" dirty="0"/>
                    </a:p>
                  </a:txBody>
                  <a:tcPr/>
                </a:tc>
                <a:tc>
                  <a:txBody>
                    <a:bodyPr/>
                    <a:lstStyle/>
                    <a:p>
                      <a:r>
                        <a:rPr lang="ru-RU" sz="1400" b="1" dirty="0" smtClean="0"/>
                        <a:t>76</a:t>
                      </a:r>
                      <a:endParaRPr lang="ru-RU" sz="1400" b="1" dirty="0"/>
                    </a:p>
                  </a:txBody>
                  <a:tcPr/>
                </a:tc>
                <a:tc>
                  <a:txBody>
                    <a:bodyPr/>
                    <a:lstStyle/>
                    <a:p>
                      <a:r>
                        <a:rPr lang="ru-RU" sz="1400" b="1" dirty="0" smtClean="0"/>
                        <a:t>76</a:t>
                      </a:r>
                      <a:endParaRPr lang="ru-RU" sz="1400" b="1" dirty="0"/>
                    </a:p>
                  </a:txBody>
                  <a:tcPr/>
                </a:tc>
                <a:tc>
                  <a:txBody>
                    <a:bodyPr/>
                    <a:lstStyle/>
                    <a:p>
                      <a:r>
                        <a:rPr lang="ru-RU" sz="1400" b="1" dirty="0" smtClean="0"/>
                        <a:t>6</a:t>
                      </a:r>
                      <a:endParaRPr lang="ru-RU" sz="1400" b="1" dirty="0"/>
                    </a:p>
                  </a:txBody>
                  <a:tcPr/>
                </a:tc>
                <a:tc>
                  <a:txBody>
                    <a:bodyPr/>
                    <a:lstStyle/>
                    <a:p>
                      <a:r>
                        <a:rPr lang="ru-RU" sz="1400" b="1" dirty="0" smtClean="0"/>
                        <a:t>23</a:t>
                      </a:r>
                      <a:endParaRPr lang="ru-RU" sz="1400" b="1" dirty="0"/>
                    </a:p>
                  </a:txBody>
                  <a:tcPr/>
                </a:tc>
                <a:tc>
                  <a:txBody>
                    <a:bodyPr/>
                    <a:lstStyle/>
                    <a:p>
                      <a:r>
                        <a:rPr lang="ru-RU" sz="1400" b="1" dirty="0" smtClean="0"/>
                        <a:t>9</a:t>
                      </a:r>
                      <a:endParaRPr lang="ru-RU" sz="1400" b="1" dirty="0"/>
                    </a:p>
                  </a:txBody>
                  <a:tcPr/>
                </a:tc>
                <a:tc>
                  <a:txBody>
                    <a:bodyPr/>
                    <a:lstStyle/>
                    <a:p>
                      <a:r>
                        <a:rPr lang="ru-RU" sz="1400" b="1" dirty="0" smtClean="0"/>
                        <a:t>7</a:t>
                      </a:r>
                      <a:endParaRPr lang="ru-RU" sz="1400" b="1" dirty="0"/>
                    </a:p>
                  </a:txBody>
                  <a:tcPr/>
                </a:tc>
                <a:tc>
                  <a:txBody>
                    <a:bodyPr/>
                    <a:lstStyle/>
                    <a:p>
                      <a:r>
                        <a:rPr lang="ru-RU" sz="1400" b="1" dirty="0" smtClean="0">
                          <a:solidFill>
                            <a:srgbClr val="C00000"/>
                          </a:solidFill>
                        </a:rPr>
                        <a:t>304</a:t>
                      </a:r>
                      <a:endParaRPr lang="ru-RU" sz="1400" b="1" dirty="0">
                        <a:solidFill>
                          <a:srgbClr val="C00000"/>
                        </a:solidFill>
                      </a:endParaRPr>
                    </a:p>
                  </a:txBody>
                  <a:tcPr/>
                </a:tc>
              </a:tr>
              <a:tr h="356688">
                <a:tc>
                  <a:txBody>
                    <a:bodyPr/>
                    <a:lstStyle/>
                    <a:p>
                      <a:r>
                        <a:rPr lang="ru-RU" sz="1400" b="1" dirty="0" smtClean="0"/>
                        <a:t>НСШ</a:t>
                      </a:r>
                      <a:endParaRPr lang="ru-RU" sz="1400" b="1" dirty="0"/>
                    </a:p>
                  </a:txBody>
                  <a:tcPr/>
                </a:tc>
                <a:tc>
                  <a:txBody>
                    <a:bodyPr/>
                    <a:lstStyle/>
                    <a:p>
                      <a:r>
                        <a:rPr lang="ru-RU" sz="1400" b="1" dirty="0" smtClean="0"/>
                        <a:t>2</a:t>
                      </a:r>
                      <a:endParaRPr lang="ru-RU" sz="1400" b="1" dirty="0"/>
                    </a:p>
                  </a:txBody>
                  <a:tcPr/>
                </a:tc>
                <a:tc>
                  <a:txBody>
                    <a:bodyPr/>
                    <a:lstStyle/>
                    <a:p>
                      <a:endParaRPr lang="ru-RU" sz="1400" b="1" dirty="0"/>
                    </a:p>
                  </a:txBody>
                  <a:tcPr/>
                </a:tc>
                <a:tc>
                  <a:txBody>
                    <a:bodyPr/>
                    <a:lstStyle/>
                    <a:p>
                      <a:r>
                        <a:rPr lang="ru-RU" sz="1400" b="1" dirty="0" smtClean="0"/>
                        <a:t>11</a:t>
                      </a:r>
                      <a:endParaRPr lang="ru-RU" sz="1400" b="1" dirty="0"/>
                    </a:p>
                  </a:txBody>
                  <a:tcPr/>
                </a:tc>
                <a:tc>
                  <a:txBody>
                    <a:bodyPr/>
                    <a:lstStyle/>
                    <a:p>
                      <a:r>
                        <a:rPr lang="ru-RU" sz="1400" b="1" dirty="0" smtClean="0"/>
                        <a:t>4</a:t>
                      </a:r>
                      <a:endParaRPr lang="ru-RU" sz="1400" b="1" dirty="0"/>
                    </a:p>
                  </a:txBody>
                  <a:tcPr/>
                </a:tc>
                <a:tc>
                  <a:txBody>
                    <a:bodyPr/>
                    <a:lstStyle/>
                    <a:p>
                      <a:endParaRPr lang="ru-RU" sz="1400" b="1" dirty="0"/>
                    </a:p>
                  </a:txBody>
                  <a:tcPr/>
                </a:tc>
                <a:tc>
                  <a:txBody>
                    <a:bodyPr/>
                    <a:lstStyle/>
                    <a:p>
                      <a:r>
                        <a:rPr lang="ru-RU" sz="1400" b="1" dirty="0" smtClean="0"/>
                        <a:t>21</a:t>
                      </a:r>
                      <a:endParaRPr lang="ru-RU" sz="1400" b="1" dirty="0"/>
                    </a:p>
                  </a:txBody>
                  <a:tcPr/>
                </a:tc>
                <a:tc>
                  <a:txBody>
                    <a:bodyPr/>
                    <a:lstStyle/>
                    <a:p>
                      <a:r>
                        <a:rPr lang="ru-RU" sz="1400" b="1" dirty="0" smtClean="0"/>
                        <a:t>21</a:t>
                      </a:r>
                      <a:endParaRPr lang="ru-RU" sz="1400" b="1" dirty="0"/>
                    </a:p>
                  </a:txBody>
                  <a:tcPr/>
                </a:tc>
                <a:tc>
                  <a:txBody>
                    <a:bodyPr/>
                    <a:lstStyle/>
                    <a:p>
                      <a:endParaRPr lang="ru-RU" sz="1400" b="1" dirty="0"/>
                    </a:p>
                  </a:txBody>
                  <a:tcPr/>
                </a:tc>
                <a:tc>
                  <a:txBody>
                    <a:bodyPr/>
                    <a:lstStyle/>
                    <a:p>
                      <a:r>
                        <a:rPr lang="ru-RU" sz="1400" b="1" dirty="0" smtClean="0"/>
                        <a:t>12</a:t>
                      </a:r>
                      <a:endParaRPr lang="ru-RU" sz="1400" b="1" dirty="0"/>
                    </a:p>
                  </a:txBody>
                  <a:tcPr/>
                </a:tc>
                <a:tc>
                  <a:txBody>
                    <a:bodyPr/>
                    <a:lstStyle/>
                    <a:p>
                      <a:endParaRPr lang="ru-RU" sz="1400" b="1" dirty="0"/>
                    </a:p>
                  </a:txBody>
                  <a:tcPr/>
                </a:tc>
                <a:tc>
                  <a:txBody>
                    <a:bodyPr/>
                    <a:lstStyle/>
                    <a:p>
                      <a:r>
                        <a:rPr lang="ru-RU" sz="1400" b="1" dirty="0" smtClean="0"/>
                        <a:t>13</a:t>
                      </a:r>
                      <a:endParaRPr lang="ru-RU" sz="1400" b="1" dirty="0"/>
                    </a:p>
                  </a:txBody>
                  <a:tcPr/>
                </a:tc>
                <a:tc>
                  <a:txBody>
                    <a:bodyPr/>
                    <a:lstStyle/>
                    <a:p>
                      <a:r>
                        <a:rPr lang="ru-RU" sz="1400" b="1" dirty="0" smtClean="0">
                          <a:solidFill>
                            <a:srgbClr val="C00000"/>
                          </a:solidFill>
                        </a:rPr>
                        <a:t>84</a:t>
                      </a:r>
                      <a:endParaRPr lang="ru-RU" sz="1400" b="1" dirty="0">
                        <a:solidFill>
                          <a:srgbClr val="C00000"/>
                        </a:solidFill>
                      </a:endParaRPr>
                    </a:p>
                  </a:txBody>
                  <a:tcPr/>
                </a:tc>
              </a:tr>
              <a:tr h="356688">
                <a:tc>
                  <a:txBody>
                    <a:bodyPr/>
                    <a:lstStyle/>
                    <a:p>
                      <a:r>
                        <a:rPr lang="ru-RU" sz="1400" b="1" dirty="0" smtClean="0"/>
                        <a:t>ОСШ</a:t>
                      </a:r>
                      <a:endParaRPr lang="ru-RU" sz="1400" b="1" dirty="0"/>
                    </a:p>
                  </a:txBody>
                  <a:tcPr/>
                </a:tc>
                <a:tc>
                  <a:txBody>
                    <a:bodyPr/>
                    <a:lstStyle/>
                    <a:p>
                      <a:r>
                        <a:rPr lang="ru-RU" sz="1400" b="1" dirty="0" smtClean="0"/>
                        <a:t>1</a:t>
                      </a:r>
                      <a:endParaRPr lang="ru-RU" sz="1400" b="1" dirty="0"/>
                    </a:p>
                  </a:txBody>
                  <a:tcPr/>
                </a:tc>
                <a:tc>
                  <a:txBody>
                    <a:bodyPr/>
                    <a:lstStyle/>
                    <a:p>
                      <a:r>
                        <a:rPr lang="ru-RU" sz="1400" b="1" dirty="0" smtClean="0"/>
                        <a:t>9</a:t>
                      </a:r>
                      <a:endParaRPr lang="ru-RU" sz="1400" b="1" dirty="0"/>
                    </a:p>
                  </a:txBody>
                  <a:tcPr/>
                </a:tc>
                <a:tc>
                  <a:txBody>
                    <a:bodyPr/>
                    <a:lstStyle/>
                    <a:p>
                      <a:endParaRPr lang="ru-RU" sz="1400" b="1" dirty="0"/>
                    </a:p>
                  </a:txBody>
                  <a:tcPr/>
                </a:tc>
                <a:tc>
                  <a:txBody>
                    <a:bodyPr/>
                    <a:lstStyle/>
                    <a:p>
                      <a:endParaRPr lang="ru-RU" sz="1400" b="1" dirty="0"/>
                    </a:p>
                  </a:txBody>
                  <a:tcPr/>
                </a:tc>
                <a:tc>
                  <a:txBody>
                    <a:bodyPr/>
                    <a:lstStyle/>
                    <a:p>
                      <a:endParaRPr lang="ru-RU" sz="1400" b="1" dirty="0"/>
                    </a:p>
                  </a:txBody>
                  <a:tcPr/>
                </a:tc>
                <a:tc>
                  <a:txBody>
                    <a:bodyPr/>
                    <a:lstStyle/>
                    <a:p>
                      <a:r>
                        <a:rPr lang="ru-RU" sz="1400" b="1" dirty="0" smtClean="0"/>
                        <a:t>10</a:t>
                      </a:r>
                      <a:endParaRPr lang="ru-RU" sz="1400" b="1" dirty="0"/>
                    </a:p>
                  </a:txBody>
                  <a:tcPr/>
                </a:tc>
                <a:tc>
                  <a:txBody>
                    <a:bodyPr/>
                    <a:lstStyle/>
                    <a:p>
                      <a:r>
                        <a:rPr lang="ru-RU" sz="1400" b="1" dirty="0" smtClean="0"/>
                        <a:t>10</a:t>
                      </a:r>
                      <a:endParaRPr lang="ru-RU" sz="1400" b="1" dirty="0"/>
                    </a:p>
                  </a:txBody>
                  <a:tcPr/>
                </a:tc>
                <a:tc>
                  <a:txBody>
                    <a:bodyPr/>
                    <a:lstStyle/>
                    <a:p>
                      <a:r>
                        <a:rPr lang="ru-RU" sz="1400" b="1" dirty="0" smtClean="0"/>
                        <a:t>5</a:t>
                      </a:r>
                      <a:endParaRPr lang="ru-RU" sz="1400" b="1" dirty="0"/>
                    </a:p>
                  </a:txBody>
                  <a:tcPr/>
                </a:tc>
                <a:tc>
                  <a:txBody>
                    <a:bodyPr/>
                    <a:lstStyle/>
                    <a:p>
                      <a:r>
                        <a:rPr lang="ru-RU" sz="1400" b="1" dirty="0" smtClean="0"/>
                        <a:t>5</a:t>
                      </a:r>
                      <a:endParaRPr lang="ru-RU" sz="1400" b="1" dirty="0"/>
                    </a:p>
                  </a:txBody>
                  <a:tcPr/>
                </a:tc>
                <a:tc>
                  <a:txBody>
                    <a:bodyPr/>
                    <a:lstStyle/>
                    <a:p>
                      <a:endParaRPr lang="ru-RU" sz="1400" b="1" dirty="0"/>
                    </a:p>
                  </a:txBody>
                  <a:tcPr/>
                </a:tc>
                <a:tc>
                  <a:txBody>
                    <a:bodyPr/>
                    <a:lstStyle/>
                    <a:p>
                      <a:endParaRPr lang="ru-RU" sz="1400" b="1" dirty="0"/>
                    </a:p>
                  </a:txBody>
                  <a:tcPr/>
                </a:tc>
                <a:tc>
                  <a:txBody>
                    <a:bodyPr/>
                    <a:lstStyle/>
                    <a:p>
                      <a:r>
                        <a:rPr lang="ru-RU" sz="1400" b="1" dirty="0" smtClean="0">
                          <a:solidFill>
                            <a:srgbClr val="C00000"/>
                          </a:solidFill>
                        </a:rPr>
                        <a:t>40</a:t>
                      </a:r>
                      <a:endParaRPr lang="ru-RU" sz="1400" b="1" dirty="0">
                        <a:solidFill>
                          <a:srgbClr val="C00000"/>
                        </a:solidFill>
                      </a:endParaRPr>
                    </a:p>
                  </a:txBody>
                  <a:tcPr/>
                </a:tc>
              </a:tr>
              <a:tr h="356688">
                <a:tc>
                  <a:txBody>
                    <a:bodyPr/>
                    <a:lstStyle/>
                    <a:p>
                      <a:r>
                        <a:rPr lang="ru-RU" sz="1400" b="1" dirty="0" smtClean="0"/>
                        <a:t>РСШ</a:t>
                      </a:r>
                      <a:endParaRPr lang="ru-RU" sz="1400" b="1" dirty="0"/>
                    </a:p>
                  </a:txBody>
                  <a:tcPr/>
                </a:tc>
                <a:tc>
                  <a:txBody>
                    <a:bodyPr/>
                    <a:lstStyle/>
                    <a:p>
                      <a:r>
                        <a:rPr lang="ru-RU" sz="1400" b="1" dirty="0" smtClean="0"/>
                        <a:t>2</a:t>
                      </a:r>
                      <a:endParaRPr lang="ru-RU" sz="1400" b="1" dirty="0"/>
                    </a:p>
                  </a:txBody>
                  <a:tcPr/>
                </a:tc>
                <a:tc>
                  <a:txBody>
                    <a:bodyPr/>
                    <a:lstStyle/>
                    <a:p>
                      <a:r>
                        <a:rPr lang="ru-RU" sz="1400" b="1" dirty="0" smtClean="0"/>
                        <a:t>3</a:t>
                      </a:r>
                      <a:endParaRPr lang="ru-RU" sz="1400" b="1" dirty="0"/>
                    </a:p>
                  </a:txBody>
                  <a:tcPr/>
                </a:tc>
                <a:tc>
                  <a:txBody>
                    <a:bodyPr/>
                    <a:lstStyle/>
                    <a:p>
                      <a:r>
                        <a:rPr lang="ru-RU" sz="1400" b="1" dirty="0" smtClean="0"/>
                        <a:t>4</a:t>
                      </a:r>
                      <a:endParaRPr lang="ru-RU" sz="1400" b="1" dirty="0"/>
                    </a:p>
                  </a:txBody>
                  <a:tcPr/>
                </a:tc>
                <a:tc>
                  <a:txBody>
                    <a:bodyPr/>
                    <a:lstStyle/>
                    <a:p>
                      <a:r>
                        <a:rPr lang="ru-RU" sz="1400" b="1" dirty="0" smtClean="0"/>
                        <a:t>1</a:t>
                      </a:r>
                      <a:endParaRPr lang="ru-RU" sz="1400" b="1" dirty="0"/>
                    </a:p>
                  </a:txBody>
                  <a:tcPr/>
                </a:tc>
                <a:tc>
                  <a:txBody>
                    <a:bodyPr/>
                    <a:lstStyle/>
                    <a:p>
                      <a:r>
                        <a:rPr lang="ru-RU" sz="1400" b="1" dirty="0" smtClean="0"/>
                        <a:t>/1</a:t>
                      </a:r>
                      <a:endParaRPr lang="ru-RU" sz="1400" b="1" dirty="0"/>
                    </a:p>
                  </a:txBody>
                  <a:tcPr/>
                </a:tc>
                <a:tc>
                  <a:txBody>
                    <a:bodyPr/>
                    <a:lstStyle/>
                    <a:p>
                      <a:r>
                        <a:rPr lang="ru-RU" sz="1400" b="1" dirty="0" smtClean="0"/>
                        <a:t>13</a:t>
                      </a:r>
                      <a:endParaRPr lang="ru-RU" sz="1400" b="1" dirty="0"/>
                    </a:p>
                  </a:txBody>
                  <a:tcPr/>
                </a:tc>
                <a:tc>
                  <a:txBody>
                    <a:bodyPr/>
                    <a:lstStyle/>
                    <a:p>
                      <a:r>
                        <a:rPr lang="ru-RU" sz="1400" b="1" dirty="0" smtClean="0"/>
                        <a:t>13</a:t>
                      </a:r>
                      <a:endParaRPr lang="ru-RU" sz="1400" b="1" dirty="0"/>
                    </a:p>
                  </a:txBody>
                  <a:tcPr/>
                </a:tc>
                <a:tc>
                  <a:txBody>
                    <a:bodyPr/>
                    <a:lstStyle/>
                    <a:p>
                      <a:r>
                        <a:rPr lang="ru-RU" sz="1400" b="1" dirty="0" smtClean="0"/>
                        <a:t>5</a:t>
                      </a:r>
                      <a:endParaRPr lang="ru-RU" sz="1400" b="1" dirty="0"/>
                    </a:p>
                  </a:txBody>
                  <a:tcPr/>
                </a:tc>
                <a:tc>
                  <a:txBody>
                    <a:bodyPr/>
                    <a:lstStyle/>
                    <a:p>
                      <a:r>
                        <a:rPr lang="ru-RU" sz="1400" b="1" dirty="0" smtClean="0"/>
                        <a:t>5</a:t>
                      </a:r>
                      <a:endParaRPr lang="ru-RU" sz="1400" b="1" dirty="0"/>
                    </a:p>
                  </a:txBody>
                  <a:tcPr/>
                </a:tc>
                <a:tc>
                  <a:txBody>
                    <a:bodyPr/>
                    <a:lstStyle/>
                    <a:p>
                      <a:r>
                        <a:rPr lang="ru-RU" sz="1400" b="1" dirty="0" smtClean="0"/>
                        <a:t>1</a:t>
                      </a:r>
                      <a:endParaRPr lang="ru-RU" sz="1400" b="1" dirty="0"/>
                    </a:p>
                  </a:txBody>
                  <a:tcPr/>
                </a:tc>
                <a:tc>
                  <a:txBody>
                    <a:bodyPr/>
                    <a:lstStyle/>
                    <a:p>
                      <a:r>
                        <a:rPr lang="ru-RU" sz="1400" b="1" dirty="0" smtClean="0"/>
                        <a:t>4</a:t>
                      </a:r>
                      <a:endParaRPr lang="ru-RU" sz="1400" b="1" dirty="0"/>
                    </a:p>
                  </a:txBody>
                  <a:tcPr/>
                </a:tc>
                <a:tc>
                  <a:txBody>
                    <a:bodyPr/>
                    <a:lstStyle/>
                    <a:p>
                      <a:r>
                        <a:rPr lang="ru-RU" sz="1400" b="1" dirty="0" smtClean="0">
                          <a:solidFill>
                            <a:srgbClr val="C00000"/>
                          </a:solidFill>
                        </a:rPr>
                        <a:t>52</a:t>
                      </a:r>
                      <a:endParaRPr lang="ru-RU" sz="1400" b="1" dirty="0">
                        <a:solidFill>
                          <a:srgbClr val="C00000"/>
                        </a:solidFill>
                      </a:endParaRPr>
                    </a:p>
                  </a:txBody>
                  <a:tcPr/>
                </a:tc>
              </a:tr>
              <a:tr h="356688">
                <a:tc>
                  <a:txBody>
                    <a:bodyPr/>
                    <a:lstStyle/>
                    <a:p>
                      <a:r>
                        <a:rPr lang="ru-RU" sz="1400" b="1" dirty="0" smtClean="0"/>
                        <a:t>ЯСШ</a:t>
                      </a:r>
                      <a:endParaRPr lang="ru-RU" sz="1400" b="1" dirty="0"/>
                    </a:p>
                  </a:txBody>
                  <a:tcPr/>
                </a:tc>
                <a:tc>
                  <a:txBody>
                    <a:bodyPr/>
                    <a:lstStyle/>
                    <a:p>
                      <a:endParaRPr lang="ru-RU" sz="1400" b="1" dirty="0"/>
                    </a:p>
                  </a:txBody>
                  <a:tcPr/>
                </a:tc>
                <a:tc>
                  <a:txBody>
                    <a:bodyPr/>
                    <a:lstStyle/>
                    <a:p>
                      <a:endParaRPr lang="ru-RU" sz="1400" b="1" dirty="0"/>
                    </a:p>
                  </a:txBody>
                  <a:tcPr/>
                </a:tc>
                <a:tc>
                  <a:txBody>
                    <a:bodyPr/>
                    <a:lstStyle/>
                    <a:p>
                      <a:r>
                        <a:rPr lang="ru-RU" sz="1400" b="1" dirty="0" smtClean="0"/>
                        <a:t>2</a:t>
                      </a:r>
                      <a:endParaRPr lang="ru-RU" sz="1400" b="1" dirty="0"/>
                    </a:p>
                  </a:txBody>
                  <a:tcPr/>
                </a:tc>
                <a:tc>
                  <a:txBody>
                    <a:bodyPr/>
                    <a:lstStyle/>
                    <a:p>
                      <a:endParaRPr lang="ru-RU" sz="1400" b="1" dirty="0"/>
                    </a:p>
                  </a:txBody>
                  <a:tcPr/>
                </a:tc>
                <a:tc>
                  <a:txBody>
                    <a:bodyPr/>
                    <a:lstStyle/>
                    <a:p>
                      <a:endParaRPr lang="ru-RU" sz="1400" b="1" dirty="0"/>
                    </a:p>
                  </a:txBody>
                  <a:tcPr/>
                </a:tc>
                <a:tc>
                  <a:txBody>
                    <a:bodyPr/>
                    <a:lstStyle/>
                    <a:p>
                      <a:r>
                        <a:rPr lang="ru-RU" sz="1400" b="1" dirty="0" smtClean="0"/>
                        <a:t>2</a:t>
                      </a:r>
                      <a:endParaRPr lang="ru-RU" sz="1400" b="1" dirty="0"/>
                    </a:p>
                  </a:txBody>
                  <a:tcPr/>
                </a:tc>
                <a:tc>
                  <a:txBody>
                    <a:bodyPr/>
                    <a:lstStyle/>
                    <a:p>
                      <a:r>
                        <a:rPr lang="ru-RU" sz="1400" b="1" dirty="0" smtClean="0"/>
                        <a:t>2</a:t>
                      </a:r>
                      <a:endParaRPr lang="ru-RU" sz="1400" b="1" dirty="0"/>
                    </a:p>
                  </a:txBody>
                  <a:tcPr/>
                </a:tc>
                <a:tc>
                  <a:txBody>
                    <a:bodyPr/>
                    <a:lstStyle/>
                    <a:p>
                      <a:endParaRPr lang="ru-RU" sz="1400" b="1" dirty="0"/>
                    </a:p>
                  </a:txBody>
                  <a:tcPr/>
                </a:tc>
                <a:tc>
                  <a:txBody>
                    <a:bodyPr/>
                    <a:lstStyle/>
                    <a:p>
                      <a:endParaRPr lang="ru-RU" sz="1400" b="1" dirty="0"/>
                    </a:p>
                  </a:txBody>
                  <a:tcPr/>
                </a:tc>
                <a:tc>
                  <a:txBody>
                    <a:bodyPr/>
                    <a:lstStyle/>
                    <a:p>
                      <a:endParaRPr lang="ru-RU" sz="1400" b="1"/>
                    </a:p>
                  </a:txBody>
                  <a:tcPr/>
                </a:tc>
                <a:tc>
                  <a:txBody>
                    <a:bodyPr/>
                    <a:lstStyle/>
                    <a:p>
                      <a:r>
                        <a:rPr lang="ru-RU" sz="1400" b="1" dirty="0" smtClean="0"/>
                        <a:t>2</a:t>
                      </a:r>
                      <a:endParaRPr lang="ru-RU" sz="1400" b="1" dirty="0"/>
                    </a:p>
                  </a:txBody>
                  <a:tcPr/>
                </a:tc>
                <a:tc>
                  <a:txBody>
                    <a:bodyPr/>
                    <a:lstStyle/>
                    <a:p>
                      <a:r>
                        <a:rPr lang="ru-RU" sz="1400" b="1" dirty="0" smtClean="0">
                          <a:solidFill>
                            <a:srgbClr val="C00000"/>
                          </a:solidFill>
                        </a:rPr>
                        <a:t>8</a:t>
                      </a:r>
                      <a:endParaRPr lang="ru-RU" sz="1400" b="1" dirty="0">
                        <a:solidFill>
                          <a:srgbClr val="C00000"/>
                        </a:solidFill>
                      </a:endParaRPr>
                    </a:p>
                  </a:txBody>
                  <a:tcPr/>
                </a:tc>
              </a:tr>
              <a:tr h="356688">
                <a:tc>
                  <a:txBody>
                    <a:bodyPr/>
                    <a:lstStyle/>
                    <a:p>
                      <a:r>
                        <a:rPr lang="ru-RU" sz="1400" b="1" dirty="0" smtClean="0"/>
                        <a:t>АОШ</a:t>
                      </a:r>
                      <a:endParaRPr lang="ru-RU" sz="1400" b="1" dirty="0"/>
                    </a:p>
                  </a:txBody>
                  <a:tcPr/>
                </a:tc>
                <a:tc>
                  <a:txBody>
                    <a:bodyPr/>
                    <a:lstStyle/>
                    <a:p>
                      <a:endParaRPr lang="ru-RU" sz="1400" b="1" dirty="0"/>
                    </a:p>
                  </a:txBody>
                  <a:tcPr/>
                </a:tc>
                <a:tc>
                  <a:txBody>
                    <a:bodyPr/>
                    <a:lstStyle/>
                    <a:p>
                      <a:endParaRPr lang="ru-RU" sz="1400" b="1"/>
                    </a:p>
                  </a:txBody>
                  <a:tcPr/>
                </a:tc>
                <a:tc>
                  <a:txBody>
                    <a:bodyPr/>
                    <a:lstStyle/>
                    <a:p>
                      <a:r>
                        <a:rPr lang="ru-RU" sz="1400" b="1" dirty="0" smtClean="0"/>
                        <a:t>4</a:t>
                      </a:r>
                      <a:endParaRPr lang="ru-RU" sz="1400" b="1" dirty="0"/>
                    </a:p>
                  </a:txBody>
                  <a:tcPr/>
                </a:tc>
                <a:tc>
                  <a:txBody>
                    <a:bodyPr/>
                    <a:lstStyle/>
                    <a:p>
                      <a:endParaRPr lang="ru-RU" sz="1400" b="1" dirty="0"/>
                    </a:p>
                  </a:txBody>
                  <a:tcPr/>
                </a:tc>
                <a:tc>
                  <a:txBody>
                    <a:bodyPr/>
                    <a:lstStyle/>
                    <a:p>
                      <a:endParaRPr lang="ru-RU" sz="1400" b="1" dirty="0"/>
                    </a:p>
                  </a:txBody>
                  <a:tcPr/>
                </a:tc>
                <a:tc>
                  <a:txBody>
                    <a:bodyPr/>
                    <a:lstStyle/>
                    <a:p>
                      <a:r>
                        <a:rPr lang="ru-RU" sz="1400" b="1" dirty="0" smtClean="0"/>
                        <a:t>5</a:t>
                      </a:r>
                      <a:endParaRPr lang="ru-RU" sz="1400" b="1" dirty="0"/>
                    </a:p>
                  </a:txBody>
                  <a:tcPr/>
                </a:tc>
                <a:tc>
                  <a:txBody>
                    <a:bodyPr/>
                    <a:lstStyle/>
                    <a:p>
                      <a:r>
                        <a:rPr lang="ru-RU" sz="1400" b="1" dirty="0" smtClean="0"/>
                        <a:t>5</a:t>
                      </a:r>
                      <a:endParaRPr lang="ru-RU" sz="1400" b="1" dirty="0"/>
                    </a:p>
                  </a:txBody>
                  <a:tcPr/>
                </a:tc>
                <a:tc>
                  <a:txBody>
                    <a:bodyPr/>
                    <a:lstStyle/>
                    <a:p>
                      <a:endParaRPr lang="ru-RU" sz="1400" b="1" dirty="0"/>
                    </a:p>
                  </a:txBody>
                  <a:tcPr/>
                </a:tc>
                <a:tc>
                  <a:txBody>
                    <a:bodyPr/>
                    <a:lstStyle/>
                    <a:p>
                      <a:r>
                        <a:rPr lang="ru-RU" sz="1400" b="1" dirty="0" smtClean="0"/>
                        <a:t>1</a:t>
                      </a:r>
                      <a:endParaRPr lang="ru-RU" sz="1400" b="1" dirty="0"/>
                    </a:p>
                  </a:txBody>
                  <a:tcPr/>
                </a:tc>
                <a:tc>
                  <a:txBody>
                    <a:bodyPr/>
                    <a:lstStyle/>
                    <a:p>
                      <a:endParaRPr lang="ru-RU" sz="1400" b="1"/>
                    </a:p>
                  </a:txBody>
                  <a:tcPr/>
                </a:tc>
                <a:tc>
                  <a:txBody>
                    <a:bodyPr/>
                    <a:lstStyle/>
                    <a:p>
                      <a:r>
                        <a:rPr lang="ru-RU" sz="1400" b="1" dirty="0" smtClean="0"/>
                        <a:t>5</a:t>
                      </a:r>
                      <a:endParaRPr lang="ru-RU" sz="1400" b="1" dirty="0"/>
                    </a:p>
                  </a:txBody>
                  <a:tcPr/>
                </a:tc>
                <a:tc>
                  <a:txBody>
                    <a:bodyPr/>
                    <a:lstStyle/>
                    <a:p>
                      <a:r>
                        <a:rPr lang="ru-RU" sz="1400" b="1" dirty="0" smtClean="0">
                          <a:solidFill>
                            <a:srgbClr val="C00000"/>
                          </a:solidFill>
                        </a:rPr>
                        <a:t>20</a:t>
                      </a:r>
                      <a:endParaRPr lang="ru-RU" sz="1400" b="1" dirty="0">
                        <a:solidFill>
                          <a:srgbClr val="C00000"/>
                        </a:solidFill>
                      </a:endParaRPr>
                    </a:p>
                  </a:txBody>
                  <a:tcPr/>
                </a:tc>
              </a:tr>
              <a:tr h="356688">
                <a:tc>
                  <a:txBody>
                    <a:bodyPr/>
                    <a:lstStyle/>
                    <a:p>
                      <a:r>
                        <a:rPr lang="ru-RU" sz="1400" b="1" dirty="0" smtClean="0"/>
                        <a:t>ЗОШ</a:t>
                      </a:r>
                      <a:endParaRPr lang="ru-RU" sz="1400" b="1" dirty="0"/>
                    </a:p>
                  </a:txBody>
                  <a:tcPr/>
                </a:tc>
                <a:tc>
                  <a:txBody>
                    <a:bodyPr/>
                    <a:lstStyle/>
                    <a:p>
                      <a:endParaRPr lang="ru-RU" sz="1400" b="1" dirty="0"/>
                    </a:p>
                  </a:txBody>
                  <a:tcPr/>
                </a:tc>
                <a:tc>
                  <a:txBody>
                    <a:bodyPr/>
                    <a:lstStyle/>
                    <a:p>
                      <a:endParaRPr lang="ru-RU" sz="1400" b="1"/>
                    </a:p>
                  </a:txBody>
                  <a:tcPr/>
                </a:tc>
                <a:tc>
                  <a:txBody>
                    <a:bodyPr/>
                    <a:lstStyle/>
                    <a:p>
                      <a:endParaRPr lang="ru-RU" sz="1400" b="1" dirty="0"/>
                    </a:p>
                  </a:txBody>
                  <a:tcPr/>
                </a:tc>
                <a:tc>
                  <a:txBody>
                    <a:bodyPr/>
                    <a:lstStyle/>
                    <a:p>
                      <a:endParaRPr lang="ru-RU" sz="1400" b="1" dirty="0"/>
                    </a:p>
                  </a:txBody>
                  <a:tcPr/>
                </a:tc>
                <a:tc>
                  <a:txBody>
                    <a:bodyPr/>
                    <a:lstStyle/>
                    <a:p>
                      <a:endParaRPr lang="ru-RU" sz="1400" b="1" dirty="0"/>
                    </a:p>
                  </a:txBody>
                  <a:tcPr/>
                </a:tc>
                <a:tc>
                  <a:txBody>
                    <a:bodyPr/>
                    <a:lstStyle/>
                    <a:p>
                      <a:r>
                        <a:rPr lang="ru-RU" sz="1400" b="1" dirty="0" smtClean="0"/>
                        <a:t>2</a:t>
                      </a:r>
                      <a:endParaRPr lang="ru-RU" sz="1400" b="1" dirty="0"/>
                    </a:p>
                  </a:txBody>
                  <a:tcPr/>
                </a:tc>
                <a:tc>
                  <a:txBody>
                    <a:bodyPr/>
                    <a:lstStyle/>
                    <a:p>
                      <a:r>
                        <a:rPr lang="ru-RU" sz="1400" b="1" dirty="0" smtClean="0"/>
                        <a:t>2</a:t>
                      </a:r>
                      <a:endParaRPr lang="ru-RU" sz="1400" b="1" dirty="0"/>
                    </a:p>
                  </a:txBody>
                  <a:tcPr/>
                </a:tc>
                <a:tc>
                  <a:txBody>
                    <a:bodyPr/>
                    <a:lstStyle/>
                    <a:p>
                      <a:endParaRPr lang="ru-RU" sz="1400" b="1" dirty="0"/>
                    </a:p>
                  </a:txBody>
                  <a:tcPr/>
                </a:tc>
                <a:tc>
                  <a:txBody>
                    <a:bodyPr/>
                    <a:lstStyle/>
                    <a:p>
                      <a:r>
                        <a:rPr lang="ru-RU" sz="1400" b="1" dirty="0" smtClean="0"/>
                        <a:t>2</a:t>
                      </a:r>
                      <a:endParaRPr lang="ru-RU" sz="1400" b="1" dirty="0"/>
                    </a:p>
                  </a:txBody>
                  <a:tcPr/>
                </a:tc>
                <a:tc>
                  <a:txBody>
                    <a:bodyPr/>
                    <a:lstStyle/>
                    <a:p>
                      <a:endParaRPr lang="ru-RU" sz="1400" b="1" dirty="0"/>
                    </a:p>
                  </a:txBody>
                  <a:tcPr/>
                </a:tc>
                <a:tc>
                  <a:txBody>
                    <a:bodyPr/>
                    <a:lstStyle/>
                    <a:p>
                      <a:r>
                        <a:rPr lang="ru-RU" sz="1400" b="1" dirty="0" smtClean="0"/>
                        <a:t>2</a:t>
                      </a:r>
                      <a:endParaRPr lang="ru-RU" sz="1400" b="1" dirty="0"/>
                    </a:p>
                  </a:txBody>
                  <a:tcPr/>
                </a:tc>
                <a:tc>
                  <a:txBody>
                    <a:bodyPr/>
                    <a:lstStyle/>
                    <a:p>
                      <a:r>
                        <a:rPr lang="ru-RU" sz="1400" b="1" dirty="0" smtClean="0">
                          <a:solidFill>
                            <a:srgbClr val="C00000"/>
                          </a:solidFill>
                        </a:rPr>
                        <a:t>8</a:t>
                      </a:r>
                      <a:endParaRPr lang="ru-RU" sz="1400" b="1" dirty="0">
                        <a:solidFill>
                          <a:srgbClr val="C00000"/>
                        </a:solidFill>
                      </a:endParaRPr>
                    </a:p>
                  </a:txBody>
                  <a:tcPr/>
                </a:tc>
              </a:tr>
              <a:tr h="356688">
                <a:tc>
                  <a:txBody>
                    <a:bodyPr/>
                    <a:lstStyle/>
                    <a:p>
                      <a:r>
                        <a:rPr lang="ru-RU" sz="1400" b="1" dirty="0" smtClean="0"/>
                        <a:t>СОШ</a:t>
                      </a:r>
                      <a:endParaRPr lang="ru-RU" sz="1400" b="1" dirty="0"/>
                    </a:p>
                  </a:txBody>
                  <a:tcPr/>
                </a:tc>
                <a:tc>
                  <a:txBody>
                    <a:bodyPr/>
                    <a:lstStyle/>
                    <a:p>
                      <a:r>
                        <a:rPr lang="ru-RU" sz="1400" b="1" dirty="0" smtClean="0"/>
                        <a:t>2</a:t>
                      </a:r>
                      <a:endParaRPr lang="ru-RU" sz="1400" b="1" dirty="0"/>
                    </a:p>
                  </a:txBody>
                  <a:tcPr/>
                </a:tc>
                <a:tc>
                  <a:txBody>
                    <a:bodyPr/>
                    <a:lstStyle/>
                    <a:p>
                      <a:endParaRPr lang="ru-RU" sz="1400" b="1"/>
                    </a:p>
                  </a:txBody>
                  <a:tcPr/>
                </a:tc>
                <a:tc>
                  <a:txBody>
                    <a:bodyPr/>
                    <a:lstStyle/>
                    <a:p>
                      <a:r>
                        <a:rPr lang="ru-RU" sz="1400" b="1" dirty="0" smtClean="0"/>
                        <a:t>2</a:t>
                      </a:r>
                      <a:endParaRPr lang="ru-RU" sz="1400" b="1" dirty="0"/>
                    </a:p>
                  </a:txBody>
                  <a:tcPr/>
                </a:tc>
                <a:tc>
                  <a:txBody>
                    <a:bodyPr/>
                    <a:lstStyle/>
                    <a:p>
                      <a:endParaRPr lang="ru-RU" sz="1400" b="1" dirty="0"/>
                    </a:p>
                  </a:txBody>
                  <a:tcPr/>
                </a:tc>
                <a:tc>
                  <a:txBody>
                    <a:bodyPr/>
                    <a:lstStyle/>
                    <a:p>
                      <a:endParaRPr lang="ru-RU" sz="1400" b="1"/>
                    </a:p>
                  </a:txBody>
                  <a:tcPr/>
                </a:tc>
                <a:tc>
                  <a:txBody>
                    <a:bodyPr/>
                    <a:lstStyle/>
                    <a:p>
                      <a:r>
                        <a:rPr lang="ru-RU" sz="1400" b="1" dirty="0" smtClean="0"/>
                        <a:t>4</a:t>
                      </a:r>
                      <a:endParaRPr lang="ru-RU" sz="1400" b="1" dirty="0"/>
                    </a:p>
                  </a:txBody>
                  <a:tcPr/>
                </a:tc>
                <a:tc>
                  <a:txBody>
                    <a:bodyPr/>
                    <a:lstStyle/>
                    <a:p>
                      <a:r>
                        <a:rPr lang="ru-RU" sz="1400" b="1" dirty="0" smtClean="0"/>
                        <a:t>4</a:t>
                      </a:r>
                      <a:endParaRPr lang="ru-RU" sz="1400" b="1" dirty="0"/>
                    </a:p>
                  </a:txBody>
                  <a:tcPr/>
                </a:tc>
                <a:tc>
                  <a:txBody>
                    <a:bodyPr/>
                    <a:lstStyle/>
                    <a:p>
                      <a:endParaRPr lang="ru-RU" sz="1400" b="1" dirty="0"/>
                    </a:p>
                  </a:txBody>
                  <a:tcPr/>
                </a:tc>
                <a:tc>
                  <a:txBody>
                    <a:bodyPr/>
                    <a:lstStyle/>
                    <a:p>
                      <a:endParaRPr lang="ru-RU" sz="1400" b="1" dirty="0"/>
                    </a:p>
                  </a:txBody>
                  <a:tcPr/>
                </a:tc>
                <a:tc>
                  <a:txBody>
                    <a:bodyPr/>
                    <a:lstStyle/>
                    <a:p>
                      <a:endParaRPr lang="ru-RU" sz="1400" b="1" dirty="0"/>
                    </a:p>
                  </a:txBody>
                  <a:tcPr/>
                </a:tc>
                <a:tc>
                  <a:txBody>
                    <a:bodyPr/>
                    <a:lstStyle/>
                    <a:p>
                      <a:r>
                        <a:rPr lang="ru-RU" sz="1400" b="1" dirty="0" smtClean="0"/>
                        <a:t>4</a:t>
                      </a:r>
                      <a:endParaRPr lang="ru-RU" sz="1400" b="1" dirty="0"/>
                    </a:p>
                  </a:txBody>
                  <a:tcPr/>
                </a:tc>
                <a:tc>
                  <a:txBody>
                    <a:bodyPr/>
                    <a:lstStyle/>
                    <a:p>
                      <a:r>
                        <a:rPr lang="ru-RU" sz="1400" b="1" dirty="0" smtClean="0">
                          <a:solidFill>
                            <a:srgbClr val="C00000"/>
                          </a:solidFill>
                        </a:rPr>
                        <a:t>16</a:t>
                      </a:r>
                      <a:endParaRPr lang="ru-RU" sz="1400" b="1" dirty="0">
                        <a:solidFill>
                          <a:srgbClr val="C00000"/>
                        </a:solidFill>
                      </a:endParaRPr>
                    </a:p>
                  </a:txBody>
                  <a:tcPr/>
                </a:tc>
              </a:tr>
              <a:tr h="356688">
                <a:tc>
                  <a:txBody>
                    <a:bodyPr/>
                    <a:lstStyle/>
                    <a:p>
                      <a:r>
                        <a:rPr lang="ru-RU" sz="1400" b="1" dirty="0" smtClean="0"/>
                        <a:t>ФОШ</a:t>
                      </a:r>
                      <a:endParaRPr lang="ru-RU" sz="1400" b="1" dirty="0"/>
                    </a:p>
                  </a:txBody>
                  <a:tcPr/>
                </a:tc>
                <a:tc>
                  <a:txBody>
                    <a:bodyPr/>
                    <a:lstStyle/>
                    <a:p>
                      <a:endParaRPr lang="ru-RU" sz="1400" b="1" dirty="0"/>
                    </a:p>
                  </a:txBody>
                  <a:tcPr/>
                </a:tc>
                <a:tc>
                  <a:txBody>
                    <a:bodyPr/>
                    <a:lstStyle/>
                    <a:p>
                      <a:r>
                        <a:rPr lang="ru-RU" sz="1400" b="1" dirty="0" smtClean="0"/>
                        <a:t>3</a:t>
                      </a:r>
                      <a:endParaRPr lang="ru-RU" sz="1400" b="1" dirty="0"/>
                    </a:p>
                  </a:txBody>
                  <a:tcPr/>
                </a:tc>
                <a:tc>
                  <a:txBody>
                    <a:bodyPr/>
                    <a:lstStyle/>
                    <a:p>
                      <a:r>
                        <a:rPr lang="ru-RU" sz="1400" b="1" dirty="0" smtClean="0"/>
                        <a:t>1</a:t>
                      </a:r>
                      <a:endParaRPr lang="ru-RU" sz="1400" b="1" dirty="0"/>
                    </a:p>
                  </a:txBody>
                  <a:tcPr/>
                </a:tc>
                <a:tc>
                  <a:txBody>
                    <a:bodyPr/>
                    <a:lstStyle/>
                    <a:p>
                      <a:endParaRPr lang="ru-RU" sz="1400" b="1" dirty="0"/>
                    </a:p>
                  </a:txBody>
                  <a:tcPr/>
                </a:tc>
                <a:tc>
                  <a:txBody>
                    <a:bodyPr/>
                    <a:lstStyle/>
                    <a:p>
                      <a:endParaRPr lang="ru-RU" sz="1400" b="1"/>
                    </a:p>
                  </a:txBody>
                  <a:tcPr/>
                </a:tc>
                <a:tc>
                  <a:txBody>
                    <a:bodyPr/>
                    <a:lstStyle/>
                    <a:p>
                      <a:r>
                        <a:rPr lang="ru-RU" sz="1400" b="1" dirty="0" smtClean="0"/>
                        <a:t>5</a:t>
                      </a:r>
                      <a:endParaRPr lang="ru-RU" sz="1400" b="1" dirty="0"/>
                    </a:p>
                  </a:txBody>
                  <a:tcPr/>
                </a:tc>
                <a:tc>
                  <a:txBody>
                    <a:bodyPr/>
                    <a:lstStyle/>
                    <a:p>
                      <a:r>
                        <a:rPr lang="ru-RU" sz="1400" b="1" dirty="0" smtClean="0"/>
                        <a:t>5</a:t>
                      </a:r>
                      <a:endParaRPr lang="ru-RU" sz="1400" b="1" dirty="0"/>
                    </a:p>
                  </a:txBody>
                  <a:tcPr/>
                </a:tc>
                <a:tc>
                  <a:txBody>
                    <a:bodyPr/>
                    <a:lstStyle/>
                    <a:p>
                      <a:endParaRPr lang="ru-RU" sz="1400" b="1"/>
                    </a:p>
                  </a:txBody>
                  <a:tcPr/>
                </a:tc>
                <a:tc>
                  <a:txBody>
                    <a:bodyPr/>
                    <a:lstStyle/>
                    <a:p>
                      <a:r>
                        <a:rPr lang="ru-RU" sz="1400" b="1" dirty="0" smtClean="0"/>
                        <a:t>1</a:t>
                      </a:r>
                      <a:endParaRPr lang="ru-RU" sz="1400" b="1" dirty="0"/>
                    </a:p>
                  </a:txBody>
                  <a:tcPr/>
                </a:tc>
                <a:tc>
                  <a:txBody>
                    <a:bodyPr/>
                    <a:lstStyle/>
                    <a:p>
                      <a:endParaRPr lang="ru-RU" sz="1400" b="1" dirty="0"/>
                    </a:p>
                  </a:txBody>
                  <a:tcPr/>
                </a:tc>
                <a:tc>
                  <a:txBody>
                    <a:bodyPr/>
                    <a:lstStyle/>
                    <a:p>
                      <a:r>
                        <a:rPr lang="ru-RU" sz="1400" b="1" dirty="0" smtClean="0"/>
                        <a:t>5</a:t>
                      </a:r>
                      <a:endParaRPr lang="ru-RU" sz="1400" b="1" dirty="0"/>
                    </a:p>
                  </a:txBody>
                  <a:tcPr/>
                </a:tc>
                <a:tc>
                  <a:txBody>
                    <a:bodyPr/>
                    <a:lstStyle/>
                    <a:p>
                      <a:r>
                        <a:rPr lang="ru-RU" sz="1400" b="1" dirty="0" smtClean="0">
                          <a:solidFill>
                            <a:srgbClr val="C00000"/>
                          </a:solidFill>
                        </a:rPr>
                        <a:t>20</a:t>
                      </a:r>
                      <a:endParaRPr lang="ru-RU" sz="1400" b="1" dirty="0">
                        <a:solidFill>
                          <a:srgbClr val="C00000"/>
                        </a:solidFill>
                      </a:endParaRPr>
                    </a:p>
                  </a:txBody>
                  <a:tcPr/>
                </a:tc>
              </a:tr>
              <a:tr h="356688">
                <a:tc>
                  <a:txBody>
                    <a:bodyPr/>
                    <a:lstStyle/>
                    <a:p>
                      <a:r>
                        <a:rPr lang="ru-RU" sz="1400" b="1" dirty="0" smtClean="0"/>
                        <a:t>ЮОШ</a:t>
                      </a:r>
                      <a:endParaRPr lang="ru-RU" sz="1400" b="1" dirty="0"/>
                    </a:p>
                  </a:txBody>
                  <a:tcPr/>
                </a:tc>
                <a:tc>
                  <a:txBody>
                    <a:bodyPr/>
                    <a:lstStyle/>
                    <a:p>
                      <a:endParaRPr lang="ru-RU" sz="1400" b="1"/>
                    </a:p>
                  </a:txBody>
                  <a:tcPr/>
                </a:tc>
                <a:tc>
                  <a:txBody>
                    <a:bodyPr/>
                    <a:lstStyle/>
                    <a:p>
                      <a:endParaRPr lang="ru-RU" sz="1400" b="1"/>
                    </a:p>
                  </a:txBody>
                  <a:tcPr/>
                </a:tc>
                <a:tc>
                  <a:txBody>
                    <a:bodyPr/>
                    <a:lstStyle/>
                    <a:p>
                      <a:r>
                        <a:rPr lang="ru-RU" sz="1400" b="1" dirty="0" smtClean="0"/>
                        <a:t>1</a:t>
                      </a:r>
                      <a:endParaRPr lang="ru-RU" sz="1400" b="1" dirty="0"/>
                    </a:p>
                  </a:txBody>
                  <a:tcPr/>
                </a:tc>
                <a:tc>
                  <a:txBody>
                    <a:bodyPr/>
                    <a:lstStyle/>
                    <a:p>
                      <a:endParaRPr lang="ru-RU" sz="1400" b="1" dirty="0"/>
                    </a:p>
                  </a:txBody>
                  <a:tcPr/>
                </a:tc>
                <a:tc>
                  <a:txBody>
                    <a:bodyPr/>
                    <a:lstStyle/>
                    <a:p>
                      <a:endParaRPr lang="ru-RU" sz="1400" b="1"/>
                    </a:p>
                  </a:txBody>
                  <a:tcPr/>
                </a:tc>
                <a:tc>
                  <a:txBody>
                    <a:bodyPr/>
                    <a:lstStyle/>
                    <a:p>
                      <a:r>
                        <a:rPr lang="ru-RU" sz="1400" b="1" dirty="0" smtClean="0"/>
                        <a:t>1</a:t>
                      </a:r>
                      <a:endParaRPr lang="ru-RU" sz="1400" b="1" dirty="0"/>
                    </a:p>
                  </a:txBody>
                  <a:tcPr/>
                </a:tc>
                <a:tc>
                  <a:txBody>
                    <a:bodyPr/>
                    <a:lstStyle/>
                    <a:p>
                      <a:r>
                        <a:rPr lang="ru-RU" sz="1400" b="1" dirty="0" smtClean="0"/>
                        <a:t>1</a:t>
                      </a:r>
                      <a:endParaRPr lang="ru-RU" sz="1400" b="1" dirty="0"/>
                    </a:p>
                  </a:txBody>
                  <a:tcPr/>
                </a:tc>
                <a:tc>
                  <a:txBody>
                    <a:bodyPr/>
                    <a:lstStyle/>
                    <a:p>
                      <a:endParaRPr lang="ru-RU" sz="1400" b="1" dirty="0"/>
                    </a:p>
                  </a:txBody>
                  <a:tcPr/>
                </a:tc>
                <a:tc>
                  <a:txBody>
                    <a:bodyPr/>
                    <a:lstStyle/>
                    <a:p>
                      <a:r>
                        <a:rPr lang="ru-RU" sz="1400" b="1" dirty="0" smtClean="0"/>
                        <a:t>1</a:t>
                      </a:r>
                      <a:endParaRPr lang="ru-RU" sz="1400" b="1" dirty="0"/>
                    </a:p>
                  </a:txBody>
                  <a:tcPr/>
                </a:tc>
                <a:tc>
                  <a:txBody>
                    <a:bodyPr/>
                    <a:lstStyle/>
                    <a:p>
                      <a:endParaRPr lang="ru-RU" sz="1400" b="1" dirty="0"/>
                    </a:p>
                  </a:txBody>
                  <a:tcPr/>
                </a:tc>
                <a:tc>
                  <a:txBody>
                    <a:bodyPr/>
                    <a:lstStyle/>
                    <a:p>
                      <a:endParaRPr lang="ru-RU" sz="1400" b="1" dirty="0"/>
                    </a:p>
                  </a:txBody>
                  <a:tcPr/>
                </a:tc>
                <a:tc>
                  <a:txBody>
                    <a:bodyPr/>
                    <a:lstStyle/>
                    <a:p>
                      <a:r>
                        <a:rPr lang="ru-RU" sz="1400" b="1" dirty="0" smtClean="0">
                          <a:solidFill>
                            <a:srgbClr val="C00000"/>
                          </a:solidFill>
                        </a:rPr>
                        <a:t>4</a:t>
                      </a:r>
                      <a:endParaRPr lang="ru-RU" sz="1400" b="1" dirty="0">
                        <a:solidFill>
                          <a:srgbClr val="C00000"/>
                        </a:solidFill>
                      </a:endParaRPr>
                    </a:p>
                  </a:txBody>
                  <a:tcPr/>
                </a:tc>
              </a:tr>
              <a:tr h="356688">
                <a:tc>
                  <a:txBody>
                    <a:bodyPr/>
                    <a:lstStyle/>
                    <a:p>
                      <a:r>
                        <a:rPr lang="ru-RU" sz="1400" b="1" dirty="0" smtClean="0">
                          <a:solidFill>
                            <a:srgbClr val="C00000"/>
                          </a:solidFill>
                        </a:rPr>
                        <a:t>ВСЕГО</a:t>
                      </a:r>
                      <a:endParaRPr lang="ru-RU" sz="1400" b="1" dirty="0">
                        <a:solidFill>
                          <a:srgbClr val="C00000"/>
                        </a:solidFill>
                      </a:endParaRPr>
                    </a:p>
                  </a:txBody>
                  <a:tcPr/>
                </a:tc>
                <a:tc>
                  <a:txBody>
                    <a:bodyPr/>
                    <a:lstStyle/>
                    <a:p>
                      <a:r>
                        <a:rPr lang="ru-RU" sz="1400" b="1" dirty="0" smtClean="0">
                          <a:solidFill>
                            <a:srgbClr val="C00000"/>
                          </a:solidFill>
                        </a:rPr>
                        <a:t>24</a:t>
                      </a:r>
                      <a:endParaRPr lang="ru-RU" sz="1400" b="1" dirty="0">
                        <a:solidFill>
                          <a:srgbClr val="C00000"/>
                        </a:solidFill>
                      </a:endParaRPr>
                    </a:p>
                  </a:txBody>
                  <a:tcPr/>
                </a:tc>
                <a:tc>
                  <a:txBody>
                    <a:bodyPr/>
                    <a:lstStyle/>
                    <a:p>
                      <a:r>
                        <a:rPr lang="ru-RU" sz="1400" b="1" dirty="0" smtClean="0">
                          <a:solidFill>
                            <a:srgbClr val="C00000"/>
                          </a:solidFill>
                        </a:rPr>
                        <a:t>98</a:t>
                      </a:r>
                      <a:endParaRPr lang="ru-RU" sz="1400" b="1" dirty="0">
                        <a:solidFill>
                          <a:srgbClr val="C00000"/>
                        </a:solidFill>
                      </a:endParaRPr>
                    </a:p>
                  </a:txBody>
                  <a:tcPr/>
                </a:tc>
                <a:tc>
                  <a:txBody>
                    <a:bodyPr/>
                    <a:lstStyle/>
                    <a:p>
                      <a:r>
                        <a:rPr lang="ru-RU" sz="1400" b="1" dirty="0" smtClean="0">
                          <a:solidFill>
                            <a:srgbClr val="C00000"/>
                          </a:solidFill>
                        </a:rPr>
                        <a:t>138</a:t>
                      </a:r>
                      <a:endParaRPr lang="ru-RU" sz="1400" b="1" dirty="0">
                        <a:solidFill>
                          <a:srgbClr val="C00000"/>
                        </a:solidFill>
                      </a:endParaRPr>
                    </a:p>
                  </a:txBody>
                  <a:tcPr/>
                </a:tc>
                <a:tc>
                  <a:txBody>
                    <a:bodyPr/>
                    <a:lstStyle/>
                    <a:p>
                      <a:r>
                        <a:rPr lang="ru-RU" sz="1400" b="1" dirty="0" smtClean="0">
                          <a:solidFill>
                            <a:srgbClr val="C00000"/>
                          </a:solidFill>
                        </a:rPr>
                        <a:t>8</a:t>
                      </a:r>
                      <a:endParaRPr lang="ru-RU" sz="1400" b="1" dirty="0">
                        <a:solidFill>
                          <a:srgbClr val="C00000"/>
                        </a:solidFill>
                      </a:endParaRPr>
                    </a:p>
                  </a:txBody>
                  <a:tcPr/>
                </a:tc>
                <a:tc>
                  <a:txBody>
                    <a:bodyPr/>
                    <a:lstStyle/>
                    <a:p>
                      <a:r>
                        <a:rPr lang="ru-RU" sz="1400" b="1" dirty="0" smtClean="0">
                          <a:solidFill>
                            <a:srgbClr val="C00000"/>
                          </a:solidFill>
                        </a:rPr>
                        <a:t>2/1</a:t>
                      </a:r>
                      <a:endParaRPr lang="ru-RU" sz="1400" b="1" dirty="0">
                        <a:solidFill>
                          <a:srgbClr val="C00000"/>
                        </a:solidFill>
                      </a:endParaRPr>
                    </a:p>
                  </a:txBody>
                  <a:tcPr/>
                </a:tc>
                <a:tc>
                  <a:txBody>
                    <a:bodyPr/>
                    <a:lstStyle/>
                    <a:p>
                      <a:r>
                        <a:rPr lang="ru-RU" sz="1400" b="1" dirty="0" smtClean="0">
                          <a:solidFill>
                            <a:srgbClr val="C00000"/>
                          </a:solidFill>
                        </a:rPr>
                        <a:t>237</a:t>
                      </a:r>
                      <a:endParaRPr lang="ru-RU" sz="1400" b="1" dirty="0">
                        <a:solidFill>
                          <a:srgbClr val="C00000"/>
                        </a:solidFill>
                      </a:endParaRPr>
                    </a:p>
                  </a:txBody>
                  <a:tcPr/>
                </a:tc>
                <a:tc>
                  <a:txBody>
                    <a:bodyPr/>
                    <a:lstStyle/>
                    <a:p>
                      <a:r>
                        <a:rPr lang="ru-RU" sz="1400" b="1" dirty="0" smtClean="0">
                          <a:solidFill>
                            <a:srgbClr val="C00000"/>
                          </a:solidFill>
                        </a:rPr>
                        <a:t>237</a:t>
                      </a:r>
                      <a:endParaRPr lang="ru-RU" sz="1400" b="1" dirty="0">
                        <a:solidFill>
                          <a:srgbClr val="C00000"/>
                        </a:solidFill>
                      </a:endParaRPr>
                    </a:p>
                  </a:txBody>
                  <a:tcPr/>
                </a:tc>
                <a:tc>
                  <a:txBody>
                    <a:bodyPr/>
                    <a:lstStyle/>
                    <a:p>
                      <a:r>
                        <a:rPr lang="ru-RU" sz="1400" b="1" dirty="0" smtClean="0">
                          <a:solidFill>
                            <a:srgbClr val="C00000"/>
                          </a:solidFill>
                        </a:rPr>
                        <a:t>29</a:t>
                      </a:r>
                      <a:endParaRPr lang="ru-RU" sz="1400" b="1" dirty="0">
                        <a:solidFill>
                          <a:srgbClr val="C00000"/>
                        </a:solidFill>
                      </a:endParaRPr>
                    </a:p>
                  </a:txBody>
                  <a:tcPr/>
                </a:tc>
                <a:tc>
                  <a:txBody>
                    <a:bodyPr/>
                    <a:lstStyle/>
                    <a:p>
                      <a:r>
                        <a:rPr lang="ru-RU" sz="1400" b="1" dirty="0" smtClean="0">
                          <a:solidFill>
                            <a:srgbClr val="C00000"/>
                          </a:solidFill>
                        </a:rPr>
                        <a:t>87</a:t>
                      </a:r>
                      <a:endParaRPr lang="ru-RU" sz="1400" b="1" dirty="0">
                        <a:solidFill>
                          <a:srgbClr val="C00000"/>
                        </a:solidFill>
                      </a:endParaRPr>
                    </a:p>
                  </a:txBody>
                  <a:tcPr/>
                </a:tc>
                <a:tc>
                  <a:txBody>
                    <a:bodyPr/>
                    <a:lstStyle/>
                    <a:p>
                      <a:r>
                        <a:rPr lang="ru-RU" sz="1400" b="1" dirty="0" smtClean="0">
                          <a:solidFill>
                            <a:srgbClr val="C00000"/>
                          </a:solidFill>
                        </a:rPr>
                        <a:t>13</a:t>
                      </a:r>
                      <a:endParaRPr lang="ru-RU" sz="1400" b="1" dirty="0">
                        <a:solidFill>
                          <a:srgbClr val="C00000"/>
                        </a:solidFill>
                      </a:endParaRPr>
                    </a:p>
                  </a:txBody>
                  <a:tcPr/>
                </a:tc>
                <a:tc>
                  <a:txBody>
                    <a:bodyPr/>
                    <a:lstStyle/>
                    <a:p>
                      <a:r>
                        <a:rPr lang="ru-RU" sz="1400" b="1" dirty="0" smtClean="0">
                          <a:solidFill>
                            <a:srgbClr val="C00000"/>
                          </a:solidFill>
                        </a:rPr>
                        <a:t>74</a:t>
                      </a:r>
                      <a:endParaRPr lang="ru-RU" sz="1400" b="1" dirty="0">
                        <a:solidFill>
                          <a:srgbClr val="C00000"/>
                        </a:solidFill>
                      </a:endParaRPr>
                    </a:p>
                  </a:txBody>
                  <a:tcPr/>
                </a:tc>
                <a:tc>
                  <a:txBody>
                    <a:bodyPr/>
                    <a:lstStyle/>
                    <a:p>
                      <a:r>
                        <a:rPr lang="ru-RU" sz="1400" b="1" dirty="0" smtClean="0">
                          <a:solidFill>
                            <a:srgbClr val="C00000"/>
                          </a:solidFill>
                        </a:rPr>
                        <a:t>948</a:t>
                      </a:r>
                      <a:endParaRPr lang="ru-RU" sz="1400" b="1" dirty="0">
                        <a:solidFill>
                          <a:srgbClr val="C00000"/>
                        </a:solidFill>
                      </a:endParaRPr>
                    </a:p>
                  </a:txBody>
                  <a:tcPr/>
                </a:tc>
              </a:tr>
            </a:tbl>
          </a:graphicData>
        </a:graphic>
      </p:graphicFrame>
      <p:sp>
        <p:nvSpPr>
          <p:cNvPr id="45284"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D42D31-6B14-4427-822B-E3D97FBE8368}" type="slidenum">
              <a:rPr lang="ru-RU">
                <a:solidFill>
                  <a:srgbClr val="898989"/>
                </a:solidFill>
                <a:cs typeface="Arial" charset="0"/>
              </a:rPr>
              <a:pPr fontAlgn="base">
                <a:spcBef>
                  <a:spcPct val="0"/>
                </a:spcBef>
                <a:spcAft>
                  <a:spcPct val="0"/>
                </a:spcAft>
              </a:pPr>
              <a:t>23</a:t>
            </a:fld>
            <a:endParaRPr lang="ru-RU">
              <a:solidFill>
                <a:srgbClr val="898989"/>
              </a:solidFill>
              <a:cs typeface="Arial" charset="0"/>
            </a:endParaRPr>
          </a:p>
        </p:txBody>
      </p:sp>
      <p:pic>
        <p:nvPicPr>
          <p:cNvPr id="45285" name="Picture 2" descr="C:\Users\USER\Desktop\ЛОГОТИП РУО.jpg"/>
          <p:cNvPicPr>
            <a:picLocks noChangeAspect="1" noChangeArrowheads="1"/>
          </p:cNvPicPr>
          <p:nvPr/>
        </p:nvPicPr>
        <p:blipFill>
          <a:blip r:embed="rId3">
            <a:clrChange>
              <a:clrFrom>
                <a:srgbClr val="FFFEFF"/>
              </a:clrFrom>
              <a:clrTo>
                <a:srgbClr val="FFFEFF">
                  <a:alpha val="0"/>
                </a:srgbClr>
              </a:clrTo>
            </a:clrChange>
          </a:blip>
          <a:srcRect r="58054"/>
          <a:stretch>
            <a:fillRect/>
          </a:stretch>
        </p:blipFill>
        <p:spPr bwMode="auto">
          <a:xfrm>
            <a:off x="123825" y="0"/>
            <a:ext cx="561975" cy="6096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smtClean="0">
                <a:solidFill>
                  <a:srgbClr val="0033CC"/>
                </a:solidFill>
                <a:effectLst>
                  <a:outerShdw blurRad="38100" dist="38100" dir="2700000" algn="tl">
                    <a:srgbClr val="000000"/>
                  </a:outerShdw>
                </a:effectLst>
                <a:latin typeface="Verdana" pitchFamily="34" charset="0"/>
                <a:ea typeface="Verdana" pitchFamily="34" charset="0"/>
                <a:cs typeface="Verdana" pitchFamily="34" charset="0"/>
              </a:rPr>
              <a:t>Государственный выпускной экзамен</a:t>
            </a:r>
            <a:endParaRPr lang="ru-RU" sz="4000" smtClean="0">
              <a:latin typeface="Verdana" pitchFamily="34" charset="0"/>
              <a:ea typeface="Verdana" pitchFamily="34" charset="0"/>
              <a:cs typeface="Verdana" pitchFamily="34" charset="0"/>
            </a:endParaRPr>
          </a:p>
        </p:txBody>
      </p:sp>
      <p:graphicFrame>
        <p:nvGraphicFramePr>
          <p:cNvPr id="5" name="Содержимое 4"/>
          <p:cNvGraphicFramePr>
            <a:graphicFrameLocks noGrp="1"/>
          </p:cNvGraphicFramePr>
          <p:nvPr>
            <p:ph idx="1"/>
          </p:nvPr>
        </p:nvGraphicFramePr>
        <p:xfrm>
          <a:off x="914400" y="1600200"/>
          <a:ext cx="7467600" cy="2225675"/>
        </p:xfrm>
        <a:graphic>
          <a:graphicData uri="http://schemas.openxmlformats.org/drawingml/2006/table">
            <a:tbl>
              <a:tblPr firstRow="1" bandRow="1">
                <a:tableStyleId>{5C22544A-7EE6-4342-B048-85BDC9FD1C3A}</a:tableStyleId>
              </a:tblPr>
              <a:tblGrid>
                <a:gridCol w="2489200"/>
                <a:gridCol w="2489200"/>
                <a:gridCol w="2489200"/>
              </a:tblGrid>
              <a:tr h="370840">
                <a:tc>
                  <a:txBody>
                    <a:bodyPr/>
                    <a:lstStyle/>
                    <a:p>
                      <a:r>
                        <a:rPr lang="ru-RU" dirty="0" smtClean="0"/>
                        <a:t>ОУ</a:t>
                      </a:r>
                      <a:endParaRPr lang="ru-RU" dirty="0"/>
                    </a:p>
                  </a:txBody>
                  <a:tcPr/>
                </a:tc>
                <a:tc>
                  <a:txBody>
                    <a:bodyPr/>
                    <a:lstStyle/>
                    <a:p>
                      <a:r>
                        <a:rPr lang="ru-RU" dirty="0" smtClean="0"/>
                        <a:t>математика</a:t>
                      </a:r>
                      <a:endParaRPr lang="ru-RU" dirty="0"/>
                    </a:p>
                  </a:txBody>
                  <a:tcPr/>
                </a:tc>
                <a:tc>
                  <a:txBody>
                    <a:bodyPr/>
                    <a:lstStyle/>
                    <a:p>
                      <a:r>
                        <a:rPr lang="ru-RU" dirty="0" smtClean="0"/>
                        <a:t>русский</a:t>
                      </a:r>
                      <a:endParaRPr lang="ru-RU" dirty="0"/>
                    </a:p>
                  </a:txBody>
                  <a:tcPr/>
                </a:tc>
              </a:tr>
              <a:tr h="370840">
                <a:tc>
                  <a:txBody>
                    <a:bodyPr/>
                    <a:lstStyle/>
                    <a:p>
                      <a:r>
                        <a:rPr lang="ru-RU" dirty="0" smtClean="0"/>
                        <a:t>КСШ№1</a:t>
                      </a:r>
                      <a:endParaRPr lang="ru-RU" dirty="0"/>
                    </a:p>
                  </a:txBody>
                  <a:tcPr/>
                </a:tc>
                <a:tc>
                  <a:txBody>
                    <a:bodyPr/>
                    <a:lstStyle/>
                    <a:p>
                      <a:r>
                        <a:rPr lang="ru-RU" dirty="0" smtClean="0"/>
                        <a:t>6</a:t>
                      </a:r>
                      <a:endParaRPr lang="ru-RU" dirty="0"/>
                    </a:p>
                  </a:txBody>
                  <a:tcPr/>
                </a:tc>
                <a:tc>
                  <a:txBody>
                    <a:bodyPr/>
                    <a:lstStyle/>
                    <a:p>
                      <a:r>
                        <a:rPr lang="ru-RU" dirty="0" smtClean="0"/>
                        <a:t>6</a:t>
                      </a:r>
                      <a:endParaRPr lang="ru-RU" dirty="0"/>
                    </a:p>
                  </a:txBody>
                  <a:tcPr/>
                </a:tc>
              </a:tr>
              <a:tr h="370840">
                <a:tc>
                  <a:txBody>
                    <a:bodyPr/>
                    <a:lstStyle/>
                    <a:p>
                      <a:r>
                        <a:rPr lang="ru-RU" dirty="0" smtClean="0"/>
                        <a:t>КСШ№2</a:t>
                      </a:r>
                      <a:endParaRPr lang="ru-RU" dirty="0"/>
                    </a:p>
                  </a:txBody>
                  <a:tcPr/>
                </a:tc>
                <a:tc>
                  <a:txBody>
                    <a:bodyPr/>
                    <a:lstStyle/>
                    <a:p>
                      <a:r>
                        <a:rPr lang="ru-RU" dirty="0" smtClean="0"/>
                        <a:t>6</a:t>
                      </a:r>
                      <a:endParaRPr lang="ru-RU" dirty="0"/>
                    </a:p>
                  </a:txBody>
                  <a:tcPr/>
                </a:tc>
                <a:tc>
                  <a:txBody>
                    <a:bodyPr/>
                    <a:lstStyle/>
                    <a:p>
                      <a:r>
                        <a:rPr lang="ru-RU" dirty="0" smtClean="0"/>
                        <a:t>6</a:t>
                      </a:r>
                      <a:endParaRPr lang="ru-RU" dirty="0"/>
                    </a:p>
                  </a:txBody>
                  <a:tcPr/>
                </a:tc>
              </a:tr>
              <a:tr h="370840">
                <a:tc>
                  <a:txBody>
                    <a:bodyPr/>
                    <a:lstStyle/>
                    <a:p>
                      <a:r>
                        <a:rPr lang="ru-RU" dirty="0" smtClean="0"/>
                        <a:t>НСШ</a:t>
                      </a:r>
                      <a:endParaRPr lang="ru-RU" dirty="0"/>
                    </a:p>
                  </a:txBody>
                  <a:tcPr/>
                </a:tc>
                <a:tc>
                  <a:txBody>
                    <a:bodyPr/>
                    <a:lstStyle/>
                    <a:p>
                      <a:r>
                        <a:rPr lang="ru-RU" dirty="0" smtClean="0"/>
                        <a:t>1</a:t>
                      </a:r>
                      <a:endParaRPr lang="ru-RU" dirty="0"/>
                    </a:p>
                  </a:txBody>
                  <a:tcPr/>
                </a:tc>
                <a:tc>
                  <a:txBody>
                    <a:bodyPr/>
                    <a:lstStyle/>
                    <a:p>
                      <a:r>
                        <a:rPr lang="ru-RU" dirty="0" smtClean="0"/>
                        <a:t>1</a:t>
                      </a:r>
                      <a:endParaRPr lang="ru-RU" dirty="0"/>
                    </a:p>
                  </a:txBody>
                  <a:tcPr/>
                </a:tc>
              </a:tr>
              <a:tr h="370840">
                <a:tc>
                  <a:txBody>
                    <a:bodyPr/>
                    <a:lstStyle/>
                    <a:p>
                      <a:r>
                        <a:rPr lang="ru-RU" dirty="0" smtClean="0"/>
                        <a:t>ЯСШ</a:t>
                      </a:r>
                      <a:endParaRPr lang="ru-RU" dirty="0"/>
                    </a:p>
                  </a:txBody>
                  <a:tcPr/>
                </a:tc>
                <a:tc>
                  <a:txBody>
                    <a:bodyPr/>
                    <a:lstStyle/>
                    <a:p>
                      <a:r>
                        <a:rPr lang="ru-RU" dirty="0" smtClean="0"/>
                        <a:t>1</a:t>
                      </a:r>
                      <a:endParaRPr lang="ru-RU" dirty="0"/>
                    </a:p>
                  </a:txBody>
                  <a:tcPr/>
                </a:tc>
                <a:tc>
                  <a:txBody>
                    <a:bodyPr/>
                    <a:lstStyle/>
                    <a:p>
                      <a:r>
                        <a:rPr lang="ru-RU" dirty="0" smtClean="0"/>
                        <a:t>1</a:t>
                      </a:r>
                      <a:endParaRPr lang="ru-RU" dirty="0"/>
                    </a:p>
                  </a:txBody>
                  <a:tcPr/>
                </a:tc>
              </a:tr>
              <a:tr h="370840">
                <a:tc>
                  <a:txBody>
                    <a:bodyPr/>
                    <a:lstStyle/>
                    <a:p>
                      <a:r>
                        <a:rPr lang="ru-RU" dirty="0" smtClean="0"/>
                        <a:t>ВСЕГО</a:t>
                      </a:r>
                      <a:endParaRPr lang="ru-RU" dirty="0"/>
                    </a:p>
                  </a:txBody>
                  <a:tcPr/>
                </a:tc>
                <a:tc>
                  <a:txBody>
                    <a:bodyPr/>
                    <a:lstStyle/>
                    <a:p>
                      <a:r>
                        <a:rPr lang="ru-RU" dirty="0" smtClean="0"/>
                        <a:t>14</a:t>
                      </a:r>
                      <a:endParaRPr lang="ru-RU" dirty="0"/>
                    </a:p>
                  </a:txBody>
                  <a:tcPr/>
                </a:tc>
                <a:tc>
                  <a:txBody>
                    <a:bodyPr/>
                    <a:lstStyle/>
                    <a:p>
                      <a:r>
                        <a:rPr lang="ru-RU" dirty="0" smtClean="0"/>
                        <a:t>14</a:t>
                      </a:r>
                      <a:endParaRPr lang="ru-RU" dirty="0"/>
                    </a:p>
                  </a:txBody>
                  <a:tcPr/>
                </a:tc>
              </a:tr>
            </a:tbl>
          </a:graphicData>
        </a:graphic>
      </p:graphicFrame>
      <p:sp>
        <p:nvSpPr>
          <p:cNvPr id="47136"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E6FDBB-95C2-45CD-980F-EEC7F4CE83C9}" type="slidenum">
              <a:rPr lang="ru-RU">
                <a:solidFill>
                  <a:srgbClr val="898989"/>
                </a:solidFill>
                <a:cs typeface="Arial" charset="0"/>
              </a:rPr>
              <a:pPr fontAlgn="base">
                <a:spcBef>
                  <a:spcPct val="0"/>
                </a:spcBef>
                <a:spcAft>
                  <a:spcPct val="0"/>
                </a:spcAft>
              </a:pPr>
              <a:t>24</a:t>
            </a:fld>
            <a:endParaRPr lang="ru-RU">
              <a:solidFill>
                <a:srgbClr val="898989"/>
              </a:solidFill>
              <a:cs typeface="Arial" charset="0"/>
            </a:endParaRPr>
          </a:p>
        </p:txBody>
      </p:sp>
      <p:sp>
        <p:nvSpPr>
          <p:cNvPr id="6" name="Прямоугольник 5"/>
          <p:cNvSpPr/>
          <p:nvPr/>
        </p:nvSpPr>
        <p:spPr>
          <a:xfrm>
            <a:off x="2286000" y="4495800"/>
            <a:ext cx="4572000" cy="923925"/>
          </a:xfrm>
          <a:prstGeom prst="rect">
            <a:avLst/>
          </a:prstGeom>
        </p:spPr>
        <p:txBody>
          <a:bodyPr>
            <a:spAutoFit/>
          </a:bodyPr>
          <a:lstStyle/>
          <a:p>
            <a:pPr fontAlgn="auto">
              <a:spcBef>
                <a:spcPts val="0"/>
              </a:spcBef>
              <a:spcAft>
                <a:spcPts val="0"/>
              </a:spcAft>
              <a:defRPr/>
            </a:pPr>
            <a:r>
              <a:rPr lang="ru-RU" b="1" dirty="0">
                <a:solidFill>
                  <a:srgbClr val="000099"/>
                </a:solidFill>
                <a:effectLst>
                  <a:outerShdw blurRad="38100" dist="38100" dir="2700000" algn="tl">
                    <a:srgbClr val="000000">
                      <a:alpha val="43137"/>
                    </a:srgbClr>
                  </a:outerShdw>
                </a:effectLst>
                <a:latin typeface="+mn-lt"/>
                <a:cs typeface="+mn-cs"/>
              </a:rPr>
              <a:t>Всего в ППЭ 4004 - 894 </a:t>
            </a:r>
            <a:r>
              <a:rPr lang="ru-RU" b="1" dirty="0" err="1">
                <a:solidFill>
                  <a:srgbClr val="000099"/>
                </a:solidFill>
                <a:effectLst>
                  <a:outerShdw blurRad="38100" dist="38100" dir="2700000" algn="tl">
                    <a:srgbClr val="000000">
                      <a:alpha val="43137"/>
                    </a:srgbClr>
                  </a:outerShdw>
                </a:effectLst>
                <a:latin typeface="+mn-lt"/>
                <a:cs typeface="+mn-cs"/>
              </a:rPr>
              <a:t>чел.-экз</a:t>
            </a:r>
            <a:r>
              <a:rPr lang="ru-RU" b="1" dirty="0">
                <a:solidFill>
                  <a:srgbClr val="000099"/>
                </a:solidFill>
                <a:effectLst>
                  <a:outerShdw blurRad="38100" dist="38100" dir="2700000" algn="tl">
                    <a:srgbClr val="000000">
                      <a:alpha val="43137"/>
                    </a:srgbClr>
                  </a:outerShdw>
                </a:effectLst>
                <a:latin typeface="+mn-lt"/>
                <a:cs typeface="+mn-cs"/>
              </a:rPr>
              <a:t>. (в 2017 г. – 945 </a:t>
            </a:r>
            <a:r>
              <a:rPr lang="ru-RU" b="1" dirty="0" err="1">
                <a:solidFill>
                  <a:srgbClr val="000099"/>
                </a:solidFill>
                <a:effectLst>
                  <a:outerShdw blurRad="38100" dist="38100" dir="2700000" algn="tl">
                    <a:srgbClr val="000000">
                      <a:alpha val="43137"/>
                    </a:srgbClr>
                  </a:outerShdw>
                </a:effectLst>
                <a:latin typeface="+mn-lt"/>
                <a:cs typeface="+mn-cs"/>
              </a:rPr>
              <a:t>чел.-экз</a:t>
            </a:r>
            <a:r>
              <a:rPr lang="ru-RU" b="1" dirty="0">
                <a:solidFill>
                  <a:srgbClr val="000099"/>
                </a:solidFill>
                <a:effectLst>
                  <a:outerShdw blurRad="38100" dist="38100" dir="2700000" algn="tl">
                    <a:srgbClr val="000000">
                      <a:alpha val="43137"/>
                    </a:srgbClr>
                  </a:outerShdw>
                </a:effectLst>
                <a:latin typeface="+mn-lt"/>
                <a:cs typeface="+mn-cs"/>
              </a:rPr>
              <a:t>., 2016 г. – 841 </a:t>
            </a:r>
            <a:r>
              <a:rPr lang="ru-RU" b="1" dirty="0" err="1">
                <a:solidFill>
                  <a:srgbClr val="000099"/>
                </a:solidFill>
                <a:effectLst>
                  <a:outerShdw blurRad="38100" dist="38100" dir="2700000" algn="tl">
                    <a:srgbClr val="000000">
                      <a:alpha val="43137"/>
                    </a:srgbClr>
                  </a:outerShdw>
                </a:effectLst>
                <a:latin typeface="+mn-lt"/>
                <a:cs typeface="+mn-cs"/>
              </a:rPr>
              <a:t>чел.-экз</a:t>
            </a:r>
            <a:r>
              <a:rPr lang="ru-RU" b="1" dirty="0">
                <a:solidFill>
                  <a:srgbClr val="000099"/>
                </a:solidFill>
                <a:effectLst>
                  <a:outerShdw blurRad="38100" dist="38100" dir="2700000" algn="tl">
                    <a:srgbClr val="000000">
                      <a:alpha val="43137"/>
                    </a:srgbClr>
                  </a:outerShdw>
                </a:effectLst>
                <a:latin typeface="+mn-lt"/>
                <a:cs typeface="+mn-cs"/>
              </a:rPr>
              <a:t>., 2015 г.- 386 </a:t>
            </a:r>
            <a:r>
              <a:rPr lang="ru-RU" b="1" dirty="0" err="1">
                <a:solidFill>
                  <a:srgbClr val="000099"/>
                </a:solidFill>
                <a:effectLst>
                  <a:outerShdw blurRad="38100" dist="38100" dir="2700000" algn="tl">
                    <a:srgbClr val="000000">
                      <a:alpha val="43137"/>
                    </a:srgbClr>
                  </a:outerShdw>
                </a:effectLst>
                <a:latin typeface="+mn-lt"/>
                <a:cs typeface="+mn-cs"/>
              </a:rPr>
              <a:t>чел.-экз</a:t>
            </a:r>
            <a:r>
              <a:rPr lang="ru-RU" b="1" dirty="0">
                <a:solidFill>
                  <a:srgbClr val="000099"/>
                </a:solidFill>
                <a:effectLst>
                  <a:outerShdw blurRad="38100" dist="38100" dir="2700000" algn="tl">
                    <a:srgbClr val="000000">
                      <a:alpha val="43137"/>
                    </a:srgbClr>
                  </a:outerShdw>
                </a:effectLst>
                <a:latin typeface="+mn-lt"/>
                <a:cs typeface="+mn-cs"/>
              </a:rPr>
              <a:t>.)</a:t>
            </a:r>
            <a:endParaRPr lang="ru-RU" dirty="0">
              <a:latin typeface="+mn-lt"/>
              <a:cs typeface="+mn-cs"/>
            </a:endParaRPr>
          </a:p>
        </p:txBody>
      </p:sp>
      <p:sp>
        <p:nvSpPr>
          <p:cNvPr id="7" name="Прямоугольник 6"/>
          <p:cNvSpPr/>
          <p:nvPr/>
        </p:nvSpPr>
        <p:spPr>
          <a:xfrm>
            <a:off x="2362200" y="5257800"/>
            <a:ext cx="4495800" cy="923925"/>
          </a:xfrm>
          <a:prstGeom prst="rect">
            <a:avLst/>
          </a:prstGeom>
        </p:spPr>
        <p:txBody>
          <a:bodyPr>
            <a:spAutoFit/>
          </a:bodyPr>
          <a:lstStyle/>
          <a:p>
            <a:pPr fontAlgn="auto">
              <a:spcBef>
                <a:spcPts val="0"/>
              </a:spcBef>
              <a:spcAft>
                <a:spcPts val="0"/>
              </a:spcAft>
              <a:defRPr/>
            </a:pPr>
            <a:r>
              <a:rPr lang="ru-RU" b="1" dirty="0">
                <a:solidFill>
                  <a:srgbClr val="000099"/>
                </a:solidFill>
                <a:effectLst>
                  <a:outerShdw blurRad="38100" dist="38100" dir="2700000" algn="tl">
                    <a:srgbClr val="000000">
                      <a:alpha val="43137"/>
                    </a:srgbClr>
                  </a:outerShdw>
                </a:effectLst>
                <a:latin typeface="+mn-lt"/>
                <a:cs typeface="+mn-cs"/>
              </a:rPr>
              <a:t>Всего в ППЭ 4011 -82 </a:t>
            </a:r>
            <a:r>
              <a:rPr lang="ru-RU" b="1" dirty="0" err="1">
                <a:solidFill>
                  <a:srgbClr val="000099"/>
                </a:solidFill>
                <a:effectLst>
                  <a:outerShdw blurRad="38100" dist="38100" dir="2700000" algn="tl">
                    <a:srgbClr val="000000">
                      <a:alpha val="43137"/>
                    </a:srgbClr>
                  </a:outerShdw>
                </a:effectLst>
                <a:latin typeface="+mn-lt"/>
                <a:cs typeface="+mn-cs"/>
              </a:rPr>
              <a:t>чел.-экз</a:t>
            </a:r>
            <a:r>
              <a:rPr lang="ru-RU" b="1" dirty="0">
                <a:solidFill>
                  <a:srgbClr val="000099"/>
                </a:solidFill>
                <a:effectLst>
                  <a:outerShdw blurRad="38100" dist="38100" dir="2700000" algn="tl">
                    <a:srgbClr val="000000">
                      <a:alpha val="43137"/>
                    </a:srgbClr>
                  </a:outerShdw>
                </a:effectLst>
                <a:latin typeface="+mn-lt"/>
                <a:cs typeface="+mn-cs"/>
              </a:rPr>
              <a:t>. (в 2017 г. – 88 </a:t>
            </a:r>
            <a:r>
              <a:rPr lang="ru-RU" b="1" dirty="0" err="1">
                <a:solidFill>
                  <a:srgbClr val="000099"/>
                </a:solidFill>
                <a:effectLst>
                  <a:outerShdw blurRad="38100" dist="38100" dir="2700000" algn="tl">
                    <a:srgbClr val="000000">
                      <a:alpha val="43137"/>
                    </a:srgbClr>
                  </a:outerShdw>
                </a:effectLst>
                <a:latin typeface="+mn-lt"/>
                <a:cs typeface="+mn-cs"/>
              </a:rPr>
              <a:t>чел.-экз</a:t>
            </a:r>
            <a:r>
              <a:rPr lang="ru-RU" b="1" dirty="0">
                <a:solidFill>
                  <a:srgbClr val="000099"/>
                </a:solidFill>
                <a:effectLst>
                  <a:outerShdw blurRad="38100" dist="38100" dir="2700000" algn="tl">
                    <a:srgbClr val="000000">
                      <a:alpha val="43137"/>
                    </a:srgbClr>
                  </a:outerShdw>
                </a:effectLst>
                <a:latin typeface="+mn-lt"/>
                <a:cs typeface="+mn-cs"/>
              </a:rPr>
              <a:t>., 2016 г.- 92 </a:t>
            </a:r>
            <a:r>
              <a:rPr lang="ru-RU" b="1" dirty="0" err="1">
                <a:solidFill>
                  <a:srgbClr val="000099"/>
                </a:solidFill>
                <a:effectLst>
                  <a:outerShdw blurRad="38100" dist="38100" dir="2700000" algn="tl">
                    <a:srgbClr val="000000">
                      <a:alpha val="43137"/>
                    </a:srgbClr>
                  </a:outerShdw>
                </a:effectLst>
                <a:latin typeface="+mn-lt"/>
                <a:cs typeface="+mn-cs"/>
              </a:rPr>
              <a:t>чел.-экз</a:t>
            </a:r>
            <a:r>
              <a:rPr lang="ru-RU" b="1" dirty="0">
                <a:solidFill>
                  <a:srgbClr val="000099"/>
                </a:solidFill>
                <a:effectLst>
                  <a:outerShdw blurRad="38100" dist="38100" dir="2700000" algn="tl">
                    <a:srgbClr val="000000">
                      <a:alpha val="43137"/>
                    </a:srgbClr>
                  </a:outerShdw>
                </a:effectLst>
                <a:latin typeface="+mn-lt"/>
                <a:cs typeface="+mn-cs"/>
              </a:rPr>
              <a:t>., 2015 г.-92 </a:t>
            </a:r>
            <a:r>
              <a:rPr lang="ru-RU" b="1" dirty="0" err="1">
                <a:solidFill>
                  <a:srgbClr val="000099"/>
                </a:solidFill>
                <a:effectLst>
                  <a:outerShdw blurRad="38100" dist="38100" dir="2700000" algn="tl">
                    <a:srgbClr val="000000">
                      <a:alpha val="43137"/>
                    </a:srgbClr>
                  </a:outerShdw>
                </a:effectLst>
                <a:latin typeface="+mn-lt"/>
                <a:cs typeface="+mn-cs"/>
              </a:rPr>
              <a:t>чел.-экз</a:t>
            </a:r>
            <a:r>
              <a:rPr lang="ru-RU" b="1" dirty="0">
                <a:solidFill>
                  <a:srgbClr val="000099"/>
                </a:solidFill>
                <a:effectLst>
                  <a:outerShdw blurRad="38100" dist="38100" dir="2700000" algn="tl">
                    <a:srgbClr val="000000">
                      <a:alpha val="43137"/>
                    </a:srgbClr>
                  </a:outerShdw>
                </a:effectLst>
                <a:latin typeface="+mn-lt"/>
                <a:cs typeface="+mn-cs"/>
              </a:rPr>
              <a:t>.)</a:t>
            </a:r>
            <a:endParaRPr lang="ru-RU" dirty="0">
              <a:latin typeface="+mn-lt"/>
              <a:cs typeface="+mn-cs"/>
            </a:endParaRPr>
          </a:p>
        </p:txBody>
      </p:sp>
      <p:pic>
        <p:nvPicPr>
          <p:cNvPr id="47139" name="Picture 2" descr="C:\Users\USER\Desktop\ЛОГОТИП РУО.jpg"/>
          <p:cNvPicPr>
            <a:picLocks noChangeAspect="1" noChangeArrowheads="1"/>
          </p:cNvPicPr>
          <p:nvPr/>
        </p:nvPicPr>
        <p:blipFill>
          <a:blip r:embed="rId3">
            <a:clrChange>
              <a:clrFrom>
                <a:srgbClr val="FFFEFF"/>
              </a:clrFrom>
              <a:clrTo>
                <a:srgbClr val="FFFEFF">
                  <a:alpha val="0"/>
                </a:srgbClr>
              </a:clrTo>
            </a:clrChange>
          </a:blip>
          <a:srcRect r="58054"/>
          <a:stretch>
            <a:fillRect/>
          </a:stretch>
        </p:blipFill>
        <p:spPr bwMode="auto">
          <a:xfrm>
            <a:off x="123825" y="304800"/>
            <a:ext cx="714375" cy="7620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smtClean="0">
                <a:solidFill>
                  <a:srgbClr val="0000FF"/>
                </a:solidFill>
                <a:effectLst>
                  <a:outerShdw blurRad="38100" dist="38100" dir="2700000" algn="tl">
                    <a:srgbClr val="000000"/>
                  </a:outerShdw>
                </a:effectLst>
                <a:latin typeface="Verdana" pitchFamily="34" charset="0"/>
                <a:ea typeface="Verdana" pitchFamily="34" charset="0"/>
                <a:cs typeface="Verdana" pitchFamily="34" charset="0"/>
              </a:rPr>
              <a:t>Государственная итоговая аттестация</a:t>
            </a:r>
            <a:endParaRPr lang="ru-RU" sz="3600" smtClean="0">
              <a:solidFill>
                <a:srgbClr val="0000FF"/>
              </a:solidFill>
              <a:latin typeface="Verdana" pitchFamily="34" charset="0"/>
              <a:ea typeface="Verdana" pitchFamily="34" charset="0"/>
              <a:cs typeface="Verdana" pitchFamily="34" charset="0"/>
            </a:endParaRPr>
          </a:p>
        </p:txBody>
      </p:sp>
      <p:graphicFrame>
        <p:nvGraphicFramePr>
          <p:cNvPr id="5" name="Содержимое 4"/>
          <p:cNvGraphicFramePr>
            <a:graphicFrameLocks noGrp="1"/>
          </p:cNvGraphicFramePr>
          <p:nvPr>
            <p:ph idx="1"/>
          </p:nvPr>
        </p:nvGraphicFramePr>
        <p:xfrm>
          <a:off x="457200" y="1600200"/>
          <a:ext cx="8229600" cy="4221163"/>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ru-RU" dirty="0" smtClean="0"/>
                        <a:t>Ходатайства в ГЭК</a:t>
                      </a:r>
                      <a:endParaRPr lang="ru-RU" dirty="0"/>
                    </a:p>
                  </a:txBody>
                  <a:tcPr/>
                </a:tc>
                <a:tc>
                  <a:txBody>
                    <a:bodyPr/>
                    <a:lstStyle/>
                    <a:p>
                      <a:r>
                        <a:rPr lang="ru-RU" dirty="0" smtClean="0"/>
                        <a:t>Количество  ходатайств</a:t>
                      </a:r>
                      <a:endParaRPr lang="ru-RU" dirty="0"/>
                    </a:p>
                  </a:txBody>
                  <a:tcPr/>
                </a:tc>
                <a:tc>
                  <a:txBody>
                    <a:bodyPr/>
                    <a:lstStyle/>
                    <a:p>
                      <a:r>
                        <a:rPr lang="ru-RU" dirty="0" smtClean="0"/>
                        <a:t>Количество детей</a:t>
                      </a:r>
                      <a:endParaRPr lang="ru-RU" dirty="0"/>
                    </a:p>
                  </a:txBody>
                  <a:tcPr/>
                </a:tc>
              </a:tr>
              <a:tr h="370840">
                <a:tc>
                  <a:txBody>
                    <a:bodyPr/>
                    <a:lstStyle/>
                    <a:p>
                      <a:r>
                        <a:rPr lang="ru-RU" dirty="0" smtClean="0"/>
                        <a:t>Изменение предметов </a:t>
                      </a:r>
                      <a:r>
                        <a:rPr lang="ru-RU" baseline="0" dirty="0" smtClean="0"/>
                        <a:t> по выбору</a:t>
                      </a:r>
                      <a:endParaRPr lang="ru-RU" dirty="0"/>
                    </a:p>
                  </a:txBody>
                  <a:tcPr/>
                </a:tc>
                <a:tc>
                  <a:txBody>
                    <a:bodyPr/>
                    <a:lstStyle/>
                    <a:p>
                      <a:r>
                        <a:rPr lang="ru-RU" dirty="0" smtClean="0"/>
                        <a:t>1</a:t>
                      </a:r>
                      <a:endParaRPr lang="ru-RU" dirty="0"/>
                    </a:p>
                  </a:txBody>
                  <a:tcPr/>
                </a:tc>
                <a:tc>
                  <a:txBody>
                    <a:bodyPr/>
                    <a:lstStyle/>
                    <a:p>
                      <a:r>
                        <a:rPr lang="ru-RU" dirty="0" smtClean="0"/>
                        <a:t>1</a:t>
                      </a:r>
                      <a:endParaRPr lang="ru-RU" dirty="0"/>
                    </a:p>
                  </a:txBody>
                  <a:tcPr/>
                </a:tc>
              </a:tr>
              <a:tr h="370840">
                <a:tc>
                  <a:txBody>
                    <a:bodyPr/>
                    <a:lstStyle/>
                    <a:p>
                      <a:r>
                        <a:rPr lang="ru-RU" dirty="0" smtClean="0"/>
                        <a:t>По болезни</a:t>
                      </a:r>
                      <a:endParaRPr lang="ru-RU" dirty="0"/>
                    </a:p>
                  </a:txBody>
                  <a:tcPr/>
                </a:tc>
                <a:tc>
                  <a:txBody>
                    <a:bodyPr/>
                    <a:lstStyle/>
                    <a:p>
                      <a:r>
                        <a:rPr lang="ru-RU" dirty="0" smtClean="0"/>
                        <a:t>3</a:t>
                      </a:r>
                      <a:endParaRPr lang="ru-RU" dirty="0"/>
                    </a:p>
                  </a:txBody>
                  <a:tcPr/>
                </a:tc>
                <a:tc>
                  <a:txBody>
                    <a:bodyPr/>
                    <a:lstStyle/>
                    <a:p>
                      <a:r>
                        <a:rPr lang="ru-RU" dirty="0" smtClean="0"/>
                        <a:t>3</a:t>
                      </a:r>
                      <a:endParaRPr lang="ru-RU" dirty="0"/>
                    </a:p>
                  </a:txBody>
                  <a:tcPr/>
                </a:tc>
              </a:tr>
              <a:tr h="370840">
                <a:tc>
                  <a:txBody>
                    <a:bodyPr/>
                    <a:lstStyle/>
                    <a:p>
                      <a:r>
                        <a:rPr lang="ru-RU" dirty="0" smtClean="0"/>
                        <a:t>Неудовлетворительный результат в резервный период (ГИА-9)</a:t>
                      </a:r>
                      <a:endParaRPr lang="ru-RU" dirty="0"/>
                    </a:p>
                  </a:txBody>
                  <a:tcPr/>
                </a:tc>
                <a:tc>
                  <a:txBody>
                    <a:bodyPr/>
                    <a:lstStyle/>
                    <a:p>
                      <a:r>
                        <a:rPr lang="ru-RU" dirty="0" smtClean="0"/>
                        <a:t>1</a:t>
                      </a:r>
                      <a:endParaRPr lang="ru-RU" dirty="0"/>
                    </a:p>
                  </a:txBody>
                  <a:tcPr/>
                </a:tc>
                <a:tc>
                  <a:txBody>
                    <a:bodyPr/>
                    <a:lstStyle/>
                    <a:p>
                      <a:r>
                        <a:rPr lang="ru-RU" dirty="0" smtClean="0"/>
                        <a:t>34 </a:t>
                      </a:r>
                      <a:r>
                        <a:rPr lang="ru-RU" dirty="0" err="1" smtClean="0"/>
                        <a:t>чел.-экз</a:t>
                      </a:r>
                      <a:r>
                        <a:rPr lang="ru-RU" dirty="0" smtClean="0"/>
                        <a:t>.</a:t>
                      </a:r>
                      <a:endParaRPr lang="ru-RU" dirty="0"/>
                    </a:p>
                  </a:txBody>
                  <a:tcPr/>
                </a:tc>
              </a:tr>
              <a:tr h="370840">
                <a:tc>
                  <a:txBody>
                    <a:bodyPr/>
                    <a:lstStyle/>
                    <a:p>
                      <a:r>
                        <a:rPr lang="ru-RU" dirty="0" smtClean="0"/>
                        <a:t>Неудовлетворительный результат в резервный период (ГИА-11)</a:t>
                      </a:r>
                      <a:endParaRPr lang="ru-RU" dirty="0"/>
                    </a:p>
                  </a:txBody>
                  <a:tcPr/>
                </a:tc>
                <a:tc>
                  <a:txBody>
                    <a:bodyPr/>
                    <a:lstStyle/>
                    <a:p>
                      <a:r>
                        <a:rPr lang="ru-RU" dirty="0" smtClean="0"/>
                        <a:t>2</a:t>
                      </a:r>
                      <a:endParaRPr lang="ru-RU" dirty="0"/>
                    </a:p>
                  </a:txBody>
                  <a:tcPr/>
                </a:tc>
                <a:tc>
                  <a:txBody>
                    <a:bodyPr/>
                    <a:lstStyle/>
                    <a:p>
                      <a:r>
                        <a:rPr lang="ru-RU" dirty="0" smtClean="0"/>
                        <a:t>2</a:t>
                      </a:r>
                      <a:endParaRPr lang="ru-RU" dirty="0"/>
                    </a:p>
                  </a:txBody>
                  <a:tcPr/>
                </a:tc>
              </a:tr>
              <a:tr h="370840">
                <a:tc>
                  <a:txBody>
                    <a:bodyPr/>
                    <a:lstStyle/>
                    <a:p>
                      <a:r>
                        <a:rPr lang="ru-RU" dirty="0" smtClean="0"/>
                        <a:t>Изменение  дат экзаменов</a:t>
                      </a:r>
                      <a:endParaRPr lang="ru-RU" dirty="0"/>
                    </a:p>
                  </a:txBody>
                  <a:tcPr/>
                </a:tc>
                <a:tc>
                  <a:txBody>
                    <a:bodyPr/>
                    <a:lstStyle/>
                    <a:p>
                      <a:r>
                        <a:rPr lang="ru-RU" dirty="0" smtClean="0"/>
                        <a:t>1</a:t>
                      </a:r>
                      <a:endParaRPr lang="ru-RU" dirty="0"/>
                    </a:p>
                  </a:txBody>
                  <a:tcPr/>
                </a:tc>
                <a:tc>
                  <a:txBody>
                    <a:bodyPr/>
                    <a:lstStyle/>
                    <a:p>
                      <a:r>
                        <a:rPr lang="ru-RU" dirty="0" smtClean="0"/>
                        <a:t>1</a:t>
                      </a:r>
                      <a:endParaRPr lang="ru-RU" dirty="0"/>
                    </a:p>
                  </a:txBody>
                  <a:tcPr/>
                </a:tc>
              </a:tr>
              <a:tr h="370840">
                <a:tc>
                  <a:txBody>
                    <a:bodyPr/>
                    <a:lstStyle/>
                    <a:p>
                      <a:r>
                        <a:rPr lang="ru-RU" b="1" dirty="0" smtClean="0"/>
                        <a:t>ИТОГО</a:t>
                      </a:r>
                      <a:endParaRPr lang="ru-RU" b="1" dirty="0"/>
                    </a:p>
                  </a:txBody>
                  <a:tcPr/>
                </a:tc>
                <a:tc>
                  <a:txBody>
                    <a:bodyPr/>
                    <a:lstStyle/>
                    <a:p>
                      <a:r>
                        <a:rPr lang="ru-RU" b="1" dirty="0" smtClean="0"/>
                        <a:t>8</a:t>
                      </a:r>
                      <a:endParaRPr lang="ru-RU" b="1" dirty="0"/>
                    </a:p>
                  </a:txBody>
                  <a:tcPr/>
                </a:tc>
                <a:tc>
                  <a:txBody>
                    <a:bodyPr/>
                    <a:lstStyle/>
                    <a:p>
                      <a:r>
                        <a:rPr lang="ru-RU" b="1" dirty="0" smtClean="0"/>
                        <a:t>41</a:t>
                      </a:r>
                      <a:endParaRPr lang="ru-RU" b="1" dirty="0"/>
                    </a:p>
                  </a:txBody>
                  <a:tcPr/>
                </a:tc>
              </a:tr>
            </a:tbl>
          </a:graphicData>
        </a:graphic>
      </p:graphicFrame>
      <p:sp>
        <p:nvSpPr>
          <p:cNvPr id="49188"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EBFA8A-D19A-455F-9FDB-3DF275EEB9F6}" type="slidenum">
              <a:rPr lang="ru-RU">
                <a:solidFill>
                  <a:srgbClr val="898989"/>
                </a:solidFill>
                <a:cs typeface="Arial" charset="0"/>
              </a:rPr>
              <a:pPr fontAlgn="base">
                <a:spcBef>
                  <a:spcPct val="0"/>
                </a:spcBef>
                <a:spcAft>
                  <a:spcPct val="0"/>
                </a:spcAft>
              </a:pPr>
              <a:t>25</a:t>
            </a:fld>
            <a:endParaRPr lang="ru-RU">
              <a:solidFill>
                <a:srgbClr val="898989"/>
              </a:solidFill>
              <a:cs typeface="Arial" charset="0"/>
            </a:endParaRPr>
          </a:p>
        </p:txBody>
      </p:sp>
      <p:pic>
        <p:nvPicPr>
          <p:cNvPr id="49189" name="Picture 2" descr="C:\Users\USER\Desktop\ЛОГОТИП РУО.jpg"/>
          <p:cNvPicPr>
            <a:picLocks noChangeAspect="1" noChangeArrowheads="1"/>
          </p:cNvPicPr>
          <p:nvPr/>
        </p:nvPicPr>
        <p:blipFill>
          <a:blip r:embed="rId2">
            <a:clrChange>
              <a:clrFrom>
                <a:srgbClr val="FFFEFF"/>
              </a:clrFrom>
              <a:clrTo>
                <a:srgbClr val="FFFEFF">
                  <a:alpha val="0"/>
                </a:srgbClr>
              </a:clrTo>
            </a:clrChange>
          </a:blip>
          <a:srcRect r="58054"/>
          <a:stretch>
            <a:fillRect/>
          </a:stretch>
        </p:blipFill>
        <p:spPr bwMode="auto">
          <a:xfrm>
            <a:off x="123825" y="304800"/>
            <a:ext cx="714375" cy="838200"/>
          </a:xfrm>
          <a:prstGeom prst="rect">
            <a:avLst/>
          </a:prstGeom>
          <a:noFill/>
          <a:ln w="9525">
            <a:noFill/>
            <a:miter lim="800000"/>
            <a:headEnd/>
            <a:tailEnd/>
          </a:ln>
        </p:spPr>
      </p:pic>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smtClean="0">
                <a:solidFill>
                  <a:srgbClr val="0000FF"/>
                </a:solidFill>
                <a:effectLst>
                  <a:outerShdw blurRad="38100" dist="38100" dir="2700000" algn="tl">
                    <a:srgbClr val="000000"/>
                  </a:outerShdw>
                </a:effectLst>
                <a:latin typeface="Verdana" pitchFamily="34" charset="0"/>
                <a:ea typeface="Verdana" pitchFamily="34" charset="0"/>
                <a:cs typeface="Verdana" pitchFamily="34" charset="0"/>
              </a:rPr>
              <a:t>Государственная итоговая аттестация. Апелляция</a:t>
            </a:r>
            <a:endParaRPr lang="ru-RU" sz="3600" smtClean="0"/>
          </a:p>
        </p:txBody>
      </p:sp>
      <p:graphicFrame>
        <p:nvGraphicFramePr>
          <p:cNvPr id="6" name="Содержимое 5"/>
          <p:cNvGraphicFramePr>
            <a:graphicFrameLocks noGrp="1"/>
          </p:cNvGraphicFramePr>
          <p:nvPr>
            <p:ph idx="1"/>
          </p:nvPr>
        </p:nvGraphicFramePr>
        <p:xfrm>
          <a:off x="457200" y="1828800"/>
          <a:ext cx="8229600" cy="2286000"/>
        </p:xfrm>
        <a:graphic>
          <a:graphicData uri="http://schemas.openxmlformats.org/drawingml/2006/table">
            <a:tbl>
              <a:tblPr firstRow="1" bandRow="1">
                <a:tableStyleId>{5C22544A-7EE6-4342-B048-85BDC9FD1C3A}</a:tableStyleId>
              </a:tblPr>
              <a:tblGrid>
                <a:gridCol w="2743200"/>
                <a:gridCol w="2743200"/>
                <a:gridCol w="2743200"/>
              </a:tblGrid>
              <a:tr h="762000">
                <a:tc>
                  <a:txBody>
                    <a:bodyPr/>
                    <a:lstStyle/>
                    <a:p>
                      <a:r>
                        <a:rPr lang="ru-RU" dirty="0" smtClean="0"/>
                        <a:t>Предмет</a:t>
                      </a:r>
                      <a:endParaRPr lang="ru-RU" dirty="0"/>
                    </a:p>
                  </a:txBody>
                  <a:tcPr/>
                </a:tc>
                <a:tc>
                  <a:txBody>
                    <a:bodyPr/>
                    <a:lstStyle/>
                    <a:p>
                      <a:r>
                        <a:rPr lang="ru-RU" dirty="0" smtClean="0"/>
                        <a:t>количество</a:t>
                      </a:r>
                      <a:endParaRPr lang="ru-RU" dirty="0"/>
                    </a:p>
                  </a:txBody>
                  <a:tcPr/>
                </a:tc>
                <a:tc>
                  <a:txBody>
                    <a:bodyPr/>
                    <a:lstStyle/>
                    <a:p>
                      <a:r>
                        <a:rPr lang="ru-RU" dirty="0" smtClean="0"/>
                        <a:t>результат</a:t>
                      </a:r>
                      <a:endParaRPr lang="ru-RU" dirty="0"/>
                    </a:p>
                  </a:txBody>
                  <a:tcPr/>
                </a:tc>
              </a:tr>
              <a:tr h="762000">
                <a:tc>
                  <a:txBody>
                    <a:bodyPr/>
                    <a:lstStyle/>
                    <a:p>
                      <a:r>
                        <a:rPr lang="ru-RU" dirty="0" smtClean="0"/>
                        <a:t>математика</a:t>
                      </a:r>
                      <a:endParaRPr lang="ru-RU" dirty="0"/>
                    </a:p>
                  </a:txBody>
                  <a:tcPr/>
                </a:tc>
                <a:tc>
                  <a:txBody>
                    <a:bodyPr/>
                    <a:lstStyle/>
                    <a:p>
                      <a:r>
                        <a:rPr lang="ru-RU" dirty="0" smtClean="0"/>
                        <a:t>1</a:t>
                      </a:r>
                      <a:endParaRPr lang="ru-RU" dirty="0"/>
                    </a:p>
                  </a:txBody>
                  <a:tcPr/>
                </a:tc>
                <a:tc>
                  <a:txBody>
                    <a:bodyPr/>
                    <a:lstStyle/>
                    <a:p>
                      <a:r>
                        <a:rPr lang="ru-RU" dirty="0" smtClean="0"/>
                        <a:t>Уменьшение на 1 балл</a:t>
                      </a:r>
                      <a:endParaRPr lang="ru-RU" dirty="0"/>
                    </a:p>
                  </a:txBody>
                  <a:tcPr/>
                </a:tc>
              </a:tr>
              <a:tr h="762000">
                <a:tc>
                  <a:txBody>
                    <a:bodyPr/>
                    <a:lstStyle/>
                    <a:p>
                      <a:r>
                        <a:rPr lang="ru-RU" dirty="0" smtClean="0"/>
                        <a:t>история</a:t>
                      </a:r>
                      <a:endParaRPr lang="ru-RU" dirty="0"/>
                    </a:p>
                  </a:txBody>
                  <a:tcPr/>
                </a:tc>
                <a:tc>
                  <a:txBody>
                    <a:bodyPr/>
                    <a:lstStyle/>
                    <a:p>
                      <a:r>
                        <a:rPr lang="ru-RU" dirty="0" smtClean="0"/>
                        <a:t>2</a:t>
                      </a:r>
                      <a:endParaRPr lang="ru-RU" dirty="0"/>
                    </a:p>
                  </a:txBody>
                  <a:tcPr/>
                </a:tc>
                <a:tc>
                  <a:txBody>
                    <a:bodyPr/>
                    <a:lstStyle/>
                    <a:p>
                      <a:r>
                        <a:rPr lang="ru-RU" dirty="0" smtClean="0"/>
                        <a:t>Без изменений</a:t>
                      </a:r>
                      <a:endParaRPr lang="ru-RU" dirty="0"/>
                    </a:p>
                  </a:txBody>
                  <a:tcPr/>
                </a:tc>
              </a:tr>
            </a:tbl>
          </a:graphicData>
        </a:graphic>
      </p:graphicFrame>
      <p:sp>
        <p:nvSpPr>
          <p:cNvPr id="50196"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2A4CEB-866C-4AA2-B5D4-C12A5A7CB3F6}" type="slidenum">
              <a:rPr lang="ru-RU">
                <a:solidFill>
                  <a:srgbClr val="898989"/>
                </a:solidFill>
                <a:cs typeface="Arial" charset="0"/>
              </a:rPr>
              <a:pPr fontAlgn="base">
                <a:spcBef>
                  <a:spcPct val="0"/>
                </a:spcBef>
                <a:spcAft>
                  <a:spcPct val="0"/>
                </a:spcAft>
              </a:pPr>
              <a:t>26</a:t>
            </a:fld>
            <a:endParaRPr lang="ru-RU">
              <a:solidFill>
                <a:srgbClr val="898989"/>
              </a:solidFill>
              <a:cs typeface="Arial" charset="0"/>
            </a:endParaRPr>
          </a:p>
        </p:txBody>
      </p:sp>
      <p:pic>
        <p:nvPicPr>
          <p:cNvPr id="50197" name="Picture 2" descr="C:\Users\USER\Desktop\ЛОГОТИП РУО.jpg"/>
          <p:cNvPicPr>
            <a:picLocks noChangeAspect="1" noChangeArrowheads="1"/>
          </p:cNvPicPr>
          <p:nvPr/>
        </p:nvPicPr>
        <p:blipFill>
          <a:blip r:embed="rId2">
            <a:clrChange>
              <a:clrFrom>
                <a:srgbClr val="FFFEFF"/>
              </a:clrFrom>
              <a:clrTo>
                <a:srgbClr val="FFFEFF">
                  <a:alpha val="0"/>
                </a:srgbClr>
              </a:clrTo>
            </a:clrChange>
          </a:blip>
          <a:srcRect r="58054"/>
          <a:stretch>
            <a:fillRect/>
          </a:stretch>
        </p:blipFill>
        <p:spPr bwMode="auto">
          <a:xfrm>
            <a:off x="123825" y="304800"/>
            <a:ext cx="714375" cy="838200"/>
          </a:xfrm>
          <a:prstGeom prst="rect">
            <a:avLst/>
          </a:prstGeom>
          <a:noFill/>
          <a:ln w="9525">
            <a:noFill/>
            <a:miter lim="800000"/>
            <a:headEnd/>
            <a:tailEnd/>
          </a:ln>
        </p:spPr>
      </p:pic>
    </p:spTree>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smtClean="0">
                <a:solidFill>
                  <a:srgbClr val="0000FF"/>
                </a:solidFill>
                <a:effectLst>
                  <a:outerShdw blurRad="38100" dist="38100" dir="2700000" algn="tl">
                    <a:srgbClr val="000000"/>
                  </a:outerShdw>
                </a:effectLst>
                <a:latin typeface="Verdana" pitchFamily="34" charset="0"/>
                <a:ea typeface="Verdana" pitchFamily="34" charset="0"/>
                <a:cs typeface="Verdana" pitchFamily="34" charset="0"/>
              </a:rPr>
              <a:t>Подготовка к ГИА-2019</a:t>
            </a:r>
            <a:endParaRPr lang="ru-RU" sz="4000" smtClean="0">
              <a:solidFill>
                <a:srgbClr val="0000FF"/>
              </a:solidFill>
              <a:latin typeface="Verdana" pitchFamily="34" charset="0"/>
              <a:ea typeface="Verdana" pitchFamily="34" charset="0"/>
              <a:cs typeface="Verdana" pitchFamily="34" charset="0"/>
            </a:endParaRPr>
          </a:p>
        </p:txBody>
      </p:sp>
      <p:graphicFrame>
        <p:nvGraphicFramePr>
          <p:cNvPr id="6" name="Содержимое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03"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6BB5B7-9CF3-4BB2-BA26-DE83C0B298A4}" type="slidenum">
              <a:rPr lang="ru-RU">
                <a:solidFill>
                  <a:srgbClr val="898989"/>
                </a:solidFill>
                <a:cs typeface="Arial" charset="0"/>
              </a:rPr>
              <a:pPr fontAlgn="base">
                <a:spcBef>
                  <a:spcPct val="0"/>
                </a:spcBef>
                <a:spcAft>
                  <a:spcPct val="0"/>
                </a:spcAft>
              </a:pPr>
              <a:t>27</a:t>
            </a:fld>
            <a:endParaRPr lang="ru-RU">
              <a:solidFill>
                <a:srgbClr val="898989"/>
              </a:solidFill>
              <a:cs typeface="Arial" charset="0"/>
            </a:endParaRPr>
          </a:p>
        </p:txBody>
      </p:sp>
      <p:pic>
        <p:nvPicPr>
          <p:cNvPr id="51204" name="Picture 2" descr="C:\Users\USER\Desktop\ЛОГОТИП РУО.jpg"/>
          <p:cNvPicPr>
            <a:picLocks noChangeAspect="1" noChangeArrowheads="1"/>
          </p:cNvPicPr>
          <p:nvPr/>
        </p:nvPicPr>
        <p:blipFill>
          <a:blip r:embed="rId6">
            <a:clrChange>
              <a:clrFrom>
                <a:srgbClr val="FFFEFF"/>
              </a:clrFrom>
              <a:clrTo>
                <a:srgbClr val="FFFEFF">
                  <a:alpha val="0"/>
                </a:srgbClr>
              </a:clrTo>
            </a:clrChange>
          </a:blip>
          <a:srcRect r="58054"/>
          <a:stretch>
            <a:fillRect/>
          </a:stretch>
        </p:blipFill>
        <p:spPr bwMode="auto">
          <a:xfrm>
            <a:off x="123825" y="304800"/>
            <a:ext cx="714375" cy="762000"/>
          </a:xfrm>
          <a:prstGeom prst="rect">
            <a:avLst/>
          </a:prstGeom>
          <a:noFill/>
          <a:ln w="9525">
            <a:noFill/>
            <a:miter lim="800000"/>
            <a:headEnd/>
            <a:tailEnd/>
          </a:ln>
        </p:spPr>
      </p:pic>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Заголовок 1"/>
          <p:cNvSpPr>
            <a:spLocks noGrp="1"/>
          </p:cNvSpPr>
          <p:nvPr>
            <p:ph type="title"/>
          </p:nvPr>
        </p:nvSpPr>
        <p:spPr/>
        <p:txBody>
          <a:bodyPr/>
          <a:lstStyle/>
          <a:p>
            <a:r>
              <a:rPr lang="ru-RU" b="1" smtClean="0">
                <a:solidFill>
                  <a:srgbClr val="0033CC"/>
                </a:solidFill>
                <a:latin typeface="Verdana" pitchFamily="34" charset="0"/>
                <a:ea typeface="Verdana" pitchFamily="34" charset="0"/>
                <a:cs typeface="Verdana" pitchFamily="34" charset="0"/>
              </a:rPr>
              <a:t>ФИС ФРДО</a:t>
            </a:r>
          </a:p>
        </p:txBody>
      </p:sp>
      <p:sp>
        <p:nvSpPr>
          <p:cNvPr id="3" name="Содержимое 2"/>
          <p:cNvSpPr>
            <a:spLocks noGrp="1"/>
          </p:cNvSpPr>
          <p:nvPr>
            <p:ph idx="1"/>
          </p:nvPr>
        </p:nvSpPr>
        <p:spPr/>
        <p:txBody>
          <a:bodyPr rtlCol="0">
            <a:normAutofit fontScale="85000" lnSpcReduction="20000"/>
          </a:bodyPr>
          <a:lstStyle/>
          <a:p>
            <a:pPr fontAlgn="auto">
              <a:spcAft>
                <a:spcPts val="0"/>
              </a:spcAft>
              <a:buFont typeface="Arial" pitchFamily="34" charset="0"/>
              <a:buNone/>
              <a:defRPr/>
            </a:pPr>
            <a:r>
              <a:rPr lang="ru-RU" dirty="0" smtClean="0"/>
              <a:t>    Шаблон для формирования данных размещен на портале ФРДО </a:t>
            </a:r>
            <a:r>
              <a:rPr lang="en-US" u="sng" dirty="0" smtClean="0">
                <a:hlinkClick r:id="rId2"/>
              </a:rPr>
              <a:t>http</a:t>
            </a:r>
            <a:r>
              <a:rPr lang="ru-RU" u="sng" dirty="0" smtClean="0">
                <a:hlinkClick r:id="rId2"/>
              </a:rPr>
              <a:t>://</a:t>
            </a:r>
            <a:r>
              <a:rPr lang="en-US" u="sng" dirty="0" err="1" smtClean="0">
                <a:hlinkClick r:id="rId2"/>
              </a:rPr>
              <a:t>fis</a:t>
            </a:r>
            <a:r>
              <a:rPr lang="ru-RU" u="sng" dirty="0" smtClean="0">
                <a:hlinkClick r:id="rId2"/>
              </a:rPr>
              <a:t>-</a:t>
            </a:r>
            <a:r>
              <a:rPr lang="en-US" u="sng" dirty="0" err="1" smtClean="0">
                <a:hlinkClick r:id="rId2"/>
              </a:rPr>
              <a:t>frdo</a:t>
            </a:r>
            <a:r>
              <a:rPr lang="ru-RU" u="sng" dirty="0" smtClean="0">
                <a:hlinkClick r:id="rId2"/>
              </a:rPr>
              <a:t>.</a:t>
            </a:r>
            <a:r>
              <a:rPr lang="en-US" u="sng" dirty="0" err="1" smtClean="0">
                <a:hlinkClick r:id="rId2"/>
              </a:rPr>
              <a:t>ru</a:t>
            </a:r>
            <a:r>
              <a:rPr lang="ru-RU" dirty="0" smtClean="0"/>
              <a:t> в разделе «Инструкции и шаблоны ФРДО»</a:t>
            </a:r>
          </a:p>
          <a:p>
            <a:pPr algn="ctr" fontAlgn="auto">
              <a:spcAft>
                <a:spcPts val="0"/>
              </a:spcAft>
              <a:buFont typeface="Arial" pitchFamily="34" charset="0"/>
              <a:buNone/>
              <a:defRPr/>
            </a:pPr>
            <a:r>
              <a:rPr lang="ru-RU" b="1" dirty="0" smtClean="0">
                <a:solidFill>
                  <a:srgbClr val="C00000"/>
                </a:solidFill>
              </a:rPr>
              <a:t>    График </a:t>
            </a:r>
          </a:p>
          <a:p>
            <a:pPr algn="ctr" fontAlgn="auto">
              <a:spcAft>
                <a:spcPts val="0"/>
              </a:spcAft>
              <a:buFont typeface="Arial" pitchFamily="34" charset="0"/>
              <a:buNone/>
              <a:defRPr/>
            </a:pPr>
            <a:r>
              <a:rPr lang="ru-RU" b="1" dirty="0" smtClean="0">
                <a:solidFill>
                  <a:srgbClr val="C00000"/>
                </a:solidFill>
              </a:rPr>
              <a:t>внесения сведений о документах об образовании:</a:t>
            </a:r>
          </a:p>
          <a:p>
            <a:pPr fontAlgn="auto">
              <a:spcAft>
                <a:spcPts val="0"/>
              </a:spcAft>
              <a:buFont typeface="Arial" pitchFamily="34" charset="0"/>
              <a:buChar char="•"/>
              <a:defRPr/>
            </a:pPr>
            <a:r>
              <a:rPr lang="ru-RU" dirty="0" smtClean="0"/>
              <a:t>о документах, выданных в 2017-2018 учебном году,  в срок до 31 августа 2018 г.;</a:t>
            </a:r>
          </a:p>
          <a:p>
            <a:pPr fontAlgn="auto">
              <a:spcAft>
                <a:spcPts val="0"/>
              </a:spcAft>
              <a:buFont typeface="Arial" pitchFamily="34" charset="0"/>
              <a:buChar char="•"/>
              <a:defRPr/>
            </a:pPr>
            <a:r>
              <a:rPr lang="ru-RU" dirty="0" smtClean="0"/>
              <a:t>о документах, выданных в 2016-2017 учебном году,  в срок до 31 октября 2018 г.;</a:t>
            </a:r>
          </a:p>
          <a:p>
            <a:pPr fontAlgn="auto">
              <a:spcAft>
                <a:spcPts val="0"/>
              </a:spcAft>
              <a:buFont typeface="Arial" pitchFamily="34" charset="0"/>
              <a:buChar char="•"/>
              <a:defRPr/>
            </a:pPr>
            <a:r>
              <a:rPr lang="ru-RU" dirty="0" smtClean="0"/>
              <a:t>о документах, выданных в 2015-2016 учебном году, в срок до 31 декабря 2018 г.</a:t>
            </a:r>
          </a:p>
          <a:p>
            <a:pPr fontAlgn="auto">
              <a:spcAft>
                <a:spcPts val="0"/>
              </a:spcAft>
              <a:buFont typeface="Arial" pitchFamily="34" charset="0"/>
              <a:buNone/>
              <a:defRPr/>
            </a:pPr>
            <a:endParaRPr lang="ru-RU" dirty="0" smtClean="0"/>
          </a:p>
        </p:txBody>
      </p:sp>
      <p:sp>
        <p:nvSpPr>
          <p:cNvPr id="52227"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9F2507-B503-4C59-AC2C-3AA8FA122E6A}" type="slidenum">
              <a:rPr lang="ru-RU">
                <a:solidFill>
                  <a:srgbClr val="898989"/>
                </a:solidFill>
                <a:cs typeface="Arial" charset="0"/>
              </a:rPr>
              <a:pPr fontAlgn="base">
                <a:spcBef>
                  <a:spcPct val="0"/>
                </a:spcBef>
                <a:spcAft>
                  <a:spcPct val="0"/>
                </a:spcAft>
              </a:pPr>
              <a:t>28</a:t>
            </a:fld>
            <a:endParaRPr lang="ru-RU">
              <a:solidFill>
                <a:srgbClr val="898989"/>
              </a:solidFill>
              <a:cs typeface="Arial" charset="0"/>
            </a:endParaRPr>
          </a:p>
        </p:txBody>
      </p:sp>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Заголовок 1"/>
          <p:cNvSpPr>
            <a:spLocks noGrp="1"/>
          </p:cNvSpPr>
          <p:nvPr>
            <p:ph type="title"/>
          </p:nvPr>
        </p:nvSpPr>
        <p:spPr/>
        <p:txBody>
          <a:bodyPr/>
          <a:lstStyle/>
          <a:p>
            <a:r>
              <a:rPr lang="ru-RU" b="1" smtClean="0">
                <a:solidFill>
                  <a:srgbClr val="0033CC"/>
                </a:solidFill>
                <a:latin typeface="Verdana" pitchFamily="34" charset="0"/>
                <a:ea typeface="Verdana" pitchFamily="34" charset="0"/>
                <a:cs typeface="Verdana" pitchFamily="34" charset="0"/>
              </a:rPr>
              <a:t>ФИС ФРДО</a:t>
            </a:r>
            <a:endParaRPr lang="ru-RU" smtClean="0"/>
          </a:p>
        </p:txBody>
      </p:sp>
      <p:sp>
        <p:nvSpPr>
          <p:cNvPr id="53250" name="Содержимое 2"/>
          <p:cNvSpPr>
            <a:spLocks noGrp="1"/>
          </p:cNvSpPr>
          <p:nvPr>
            <p:ph idx="1"/>
          </p:nvPr>
        </p:nvSpPr>
        <p:spPr/>
        <p:txBody>
          <a:bodyPr/>
          <a:lstStyle/>
          <a:p>
            <a:pPr>
              <a:buFont typeface="Arial" charset="0"/>
              <a:buNone/>
            </a:pPr>
            <a:endParaRPr lang="ru-RU" smtClean="0">
              <a:hlinkClick r:id="rId2"/>
            </a:endParaRPr>
          </a:p>
          <a:p>
            <a:pPr>
              <a:buFont typeface="Arial" charset="0"/>
              <a:buNone/>
            </a:pPr>
            <a:r>
              <a:rPr lang="en-US" smtClean="0">
                <a:hlinkClick r:id="rId2"/>
              </a:rPr>
              <a:t>rc@biont.ru</a:t>
            </a:r>
            <a:endParaRPr lang="en-US" smtClean="0"/>
          </a:p>
          <a:p>
            <a:pPr>
              <a:buFont typeface="Arial" charset="0"/>
              <a:buNone/>
            </a:pPr>
            <a:r>
              <a:rPr lang="en-US" smtClean="0">
                <a:hlinkClick r:id="rId3"/>
              </a:rPr>
              <a:t>appk@biont.ru</a:t>
            </a:r>
            <a:endParaRPr lang="ru-RU" smtClean="0"/>
          </a:p>
          <a:p>
            <a:pPr>
              <a:buFont typeface="Arial" charset="0"/>
              <a:buNone/>
            </a:pPr>
            <a:r>
              <a:rPr lang="ru-RU" smtClean="0"/>
              <a:t>+7 342 207 02 09</a:t>
            </a:r>
          </a:p>
          <a:p>
            <a:pPr>
              <a:buFont typeface="Arial" charset="0"/>
              <a:buNone/>
            </a:pPr>
            <a:r>
              <a:rPr lang="ru-RU" smtClean="0"/>
              <a:t>БИОНТ</a:t>
            </a:r>
          </a:p>
        </p:txBody>
      </p:sp>
      <p:sp>
        <p:nvSpPr>
          <p:cNvPr id="53251"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C9D305-8A3C-48A3-874F-47F5D54C1783}" type="slidenum">
              <a:rPr lang="ru-RU">
                <a:solidFill>
                  <a:srgbClr val="898989"/>
                </a:solidFill>
                <a:cs typeface="Arial" charset="0"/>
              </a:rPr>
              <a:pPr fontAlgn="base">
                <a:spcBef>
                  <a:spcPct val="0"/>
                </a:spcBef>
                <a:spcAft>
                  <a:spcPct val="0"/>
                </a:spcAft>
              </a:pPr>
              <a:t>29</a:t>
            </a:fld>
            <a:endParaRPr lang="ru-RU">
              <a:solidFill>
                <a:srgbClr val="898989"/>
              </a:solidFill>
              <a:cs typeface="Arial" charset="0"/>
            </a:endParaRP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2562"/>
          </a:xfrm>
        </p:spPr>
        <p:txBody>
          <a:bodyPr rtlCol="0">
            <a:normAutofit fontScale="90000"/>
          </a:bodyPr>
          <a:lstStyle/>
          <a:p>
            <a:pPr fontAlgn="auto">
              <a:spcAft>
                <a:spcPts val="0"/>
              </a:spcAft>
              <a:defRPr/>
            </a:pPr>
            <a:endParaRPr lang="ru-RU" dirty="0"/>
          </a:p>
        </p:txBody>
      </p:sp>
      <p:sp>
        <p:nvSpPr>
          <p:cNvPr id="17410"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51C269-EC41-43BF-9F49-23D480FA6E24}" type="slidenum">
              <a:rPr lang="ru-RU">
                <a:solidFill>
                  <a:srgbClr val="898989"/>
                </a:solidFill>
                <a:cs typeface="Arial" charset="0"/>
              </a:rPr>
              <a:pPr fontAlgn="base">
                <a:spcBef>
                  <a:spcPct val="0"/>
                </a:spcBef>
                <a:spcAft>
                  <a:spcPct val="0"/>
                </a:spcAft>
              </a:pPr>
              <a:t>3</a:t>
            </a:fld>
            <a:endParaRPr lang="ru-RU">
              <a:solidFill>
                <a:srgbClr val="898989"/>
              </a:solidFill>
              <a:cs typeface="Arial" charset="0"/>
            </a:endParaRPr>
          </a:p>
        </p:txBody>
      </p:sp>
      <p:pic>
        <p:nvPicPr>
          <p:cNvPr id="17411" name="Picture 2"/>
          <p:cNvPicPr>
            <a:picLocks noGrp="1" noChangeAspect="1" noChangeArrowheads="1"/>
          </p:cNvPicPr>
          <p:nvPr>
            <p:ph idx="1"/>
          </p:nvPr>
        </p:nvPicPr>
        <p:blipFill>
          <a:blip r:embed="rId3"/>
          <a:srcRect/>
          <a:stretch>
            <a:fillRect/>
          </a:stretch>
        </p:blipFill>
        <p:spPr>
          <a:xfrm>
            <a:off x="457200" y="685800"/>
            <a:ext cx="8305800" cy="5486400"/>
          </a:xfrm>
        </p:spPr>
      </p:pic>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Заголовок 1"/>
          <p:cNvSpPr>
            <a:spLocks noGrp="1"/>
          </p:cNvSpPr>
          <p:nvPr>
            <p:ph type="title"/>
          </p:nvPr>
        </p:nvSpPr>
        <p:spPr/>
        <p:txBody>
          <a:bodyPr/>
          <a:lstStyle/>
          <a:p>
            <a:endParaRPr lang="ru-RU" smtClean="0"/>
          </a:p>
        </p:txBody>
      </p:sp>
      <p:sp>
        <p:nvSpPr>
          <p:cNvPr id="3" name="Содержимое 2"/>
          <p:cNvSpPr>
            <a:spLocks noGrp="1"/>
          </p:cNvSpPr>
          <p:nvPr>
            <p:ph idx="1"/>
          </p:nvPr>
        </p:nvSpPr>
        <p:spPr/>
        <p:txBody>
          <a:bodyPr>
            <a:normAutofit/>
          </a:bodyPr>
          <a:lstStyle/>
          <a:p>
            <a:endParaRPr lang="ru-RU" b="1" smtClean="0">
              <a:solidFill>
                <a:srgbClr val="0033CC"/>
              </a:solidFill>
              <a:effectLst>
                <a:outerShdw blurRad="38100" dist="38100" dir="2700000" algn="tl">
                  <a:srgbClr val="000000"/>
                </a:outerShdw>
              </a:effectLst>
              <a:latin typeface="Verdana" pitchFamily="34" charset="0"/>
              <a:ea typeface="Verdana" pitchFamily="34" charset="0"/>
              <a:cs typeface="Verdana" pitchFamily="34" charset="0"/>
            </a:endParaRPr>
          </a:p>
          <a:p>
            <a:pPr>
              <a:buFont typeface="Arial" charset="0"/>
              <a:buNone/>
            </a:pPr>
            <a:endParaRPr lang="ru-RU" b="1" smtClean="0">
              <a:solidFill>
                <a:srgbClr val="0033CC"/>
              </a:solidFill>
              <a:effectLst>
                <a:outerShdw blurRad="38100" dist="38100" dir="2700000" algn="tl">
                  <a:srgbClr val="000000"/>
                </a:outerShdw>
              </a:effectLst>
              <a:latin typeface="Verdana" pitchFamily="34" charset="0"/>
              <a:ea typeface="Verdana" pitchFamily="34" charset="0"/>
              <a:cs typeface="Verdana" pitchFamily="34" charset="0"/>
            </a:endParaRPr>
          </a:p>
          <a:p>
            <a:pPr algn="ctr">
              <a:buFont typeface="Arial" charset="0"/>
              <a:buNone/>
            </a:pPr>
            <a:r>
              <a:rPr lang="ru-RU" sz="4800" b="1" smtClean="0">
                <a:solidFill>
                  <a:srgbClr val="0033CC"/>
                </a:solidFill>
                <a:effectLst>
                  <a:outerShdw blurRad="38100" dist="38100" dir="2700000" algn="tl">
                    <a:srgbClr val="000000"/>
                  </a:outerShdw>
                </a:effectLst>
                <a:latin typeface="Verdana" pitchFamily="34" charset="0"/>
                <a:ea typeface="Verdana" pitchFamily="34" charset="0"/>
                <a:cs typeface="Verdana" pitchFamily="34" charset="0"/>
              </a:rPr>
              <a:t>Спасибо за внимание!</a:t>
            </a:r>
            <a:endParaRPr lang="ru-RU" sz="4800" b="1" smtClean="0">
              <a:solidFill>
                <a:srgbClr val="0033CC"/>
              </a:solidFill>
              <a:latin typeface="Verdana" pitchFamily="34" charset="0"/>
              <a:ea typeface="Verdana" pitchFamily="34" charset="0"/>
              <a:cs typeface="Verdana" pitchFamily="34" charset="0"/>
            </a:endParaRPr>
          </a:p>
          <a:p>
            <a:endParaRPr lang="ru-RU" smtClean="0"/>
          </a:p>
        </p:txBody>
      </p:sp>
      <p:sp>
        <p:nvSpPr>
          <p:cNvPr id="54275"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7B7E9C-0F02-4C26-9BAE-EC3A15FCC984}" type="slidenum">
              <a:rPr lang="ru-RU">
                <a:solidFill>
                  <a:srgbClr val="898989"/>
                </a:solidFill>
                <a:cs typeface="Arial" charset="0"/>
              </a:rPr>
              <a:pPr fontAlgn="base">
                <a:spcBef>
                  <a:spcPct val="0"/>
                </a:spcBef>
                <a:spcAft>
                  <a:spcPct val="0"/>
                </a:spcAft>
              </a:pPr>
              <a:t>30</a:t>
            </a:fld>
            <a:endParaRPr lang="ru-RU">
              <a:solidFill>
                <a:srgbClr val="898989"/>
              </a:solidFill>
              <a:cs typeface="Arial" charset="0"/>
            </a:endParaRPr>
          </a:p>
        </p:txBody>
      </p:sp>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smtClean="0">
                <a:solidFill>
                  <a:srgbClr val="0000FF"/>
                </a:solidFill>
                <a:effectLst>
                  <a:outerShdw blurRad="38100" dist="38100" dir="2700000" algn="tl">
                    <a:srgbClr val="000000"/>
                  </a:outerShdw>
                </a:effectLst>
                <a:latin typeface="Verdana" pitchFamily="34" charset="0"/>
                <a:ea typeface="Verdana" pitchFamily="34" charset="0"/>
                <a:cs typeface="Verdana" pitchFamily="34" charset="0"/>
              </a:rPr>
              <a:t>НПА, регулирующие проведение ГИА</a:t>
            </a:r>
            <a:endParaRPr lang="ru-RU" sz="4000" smtClean="0">
              <a:solidFill>
                <a:srgbClr val="0000FF"/>
              </a:solidFill>
              <a:latin typeface="Verdana" pitchFamily="34" charset="0"/>
              <a:ea typeface="Verdana" pitchFamily="34" charset="0"/>
              <a:cs typeface="Verdana" pitchFamily="34" charset="0"/>
            </a:endParaRPr>
          </a:p>
        </p:txBody>
      </p:sp>
      <p:sp>
        <p:nvSpPr>
          <p:cNvPr id="3" name="Содержимое 2"/>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ru-RU" dirty="0" smtClean="0"/>
              <a:t>Федеральный закон от 29.12.2012 N 273-ФЗ</a:t>
            </a:r>
            <a:br>
              <a:rPr lang="ru-RU" dirty="0" smtClean="0"/>
            </a:br>
            <a:r>
              <a:rPr lang="ru-RU" dirty="0" smtClean="0"/>
              <a:t>"Об образовании в Российской Федерации"</a:t>
            </a:r>
          </a:p>
          <a:p>
            <a:pPr fontAlgn="auto">
              <a:spcAft>
                <a:spcPts val="0"/>
              </a:spcAft>
              <a:buFont typeface="Arial" pitchFamily="34" charset="0"/>
              <a:buChar char="•"/>
              <a:defRPr/>
            </a:pPr>
            <a:r>
              <a:rPr lang="ru-RU" dirty="0" smtClean="0"/>
              <a:t>Приказ </a:t>
            </a:r>
            <a:r>
              <a:rPr lang="ru-RU" dirty="0" err="1" smtClean="0"/>
              <a:t>Минобрнауки</a:t>
            </a:r>
            <a:r>
              <a:rPr lang="ru-RU" dirty="0" smtClean="0"/>
              <a:t> России от 25.12.2013 N 1394</a:t>
            </a:r>
            <a:br>
              <a:rPr lang="ru-RU" dirty="0" smtClean="0"/>
            </a:br>
            <a:r>
              <a:rPr lang="ru-RU" dirty="0" smtClean="0"/>
              <a:t>(ред. от 09.01.2017)</a:t>
            </a:r>
            <a:br>
              <a:rPr lang="ru-RU" dirty="0" smtClean="0"/>
            </a:br>
            <a:r>
              <a:rPr lang="ru-RU" dirty="0" smtClean="0"/>
              <a:t>"Об утверждении Порядка проведения государственной итоговой аттестации по образовательным программам основного общего образования»</a:t>
            </a:r>
          </a:p>
          <a:p>
            <a:pPr fontAlgn="auto">
              <a:spcAft>
                <a:spcPts val="0"/>
              </a:spcAft>
              <a:buFont typeface="Arial" pitchFamily="34" charset="0"/>
              <a:buChar char="•"/>
              <a:defRPr/>
            </a:pPr>
            <a:r>
              <a:rPr lang="ru-RU" dirty="0" smtClean="0"/>
              <a:t>Приказ </a:t>
            </a:r>
            <a:r>
              <a:rPr lang="ru-RU" dirty="0" err="1" smtClean="0"/>
              <a:t>Минобрнауки</a:t>
            </a:r>
            <a:r>
              <a:rPr lang="ru-RU" dirty="0" smtClean="0"/>
              <a:t> России от 26.12.2013 N 1400</a:t>
            </a:r>
            <a:br>
              <a:rPr lang="ru-RU" dirty="0" smtClean="0"/>
            </a:br>
            <a:r>
              <a:rPr lang="ru-RU" dirty="0" smtClean="0"/>
              <a:t>(ред. от 09.01.2017)</a:t>
            </a:r>
            <a:br>
              <a:rPr lang="ru-RU" dirty="0" smtClean="0"/>
            </a:br>
            <a:r>
              <a:rPr lang="ru-RU" dirty="0" smtClean="0"/>
              <a:t>"Об утверждении Порядка проведения государственной итоговой аттестации по образовательным программам среднего общего образования"</a:t>
            </a:r>
          </a:p>
          <a:p>
            <a:pPr fontAlgn="auto">
              <a:spcAft>
                <a:spcPts val="0"/>
              </a:spcAft>
              <a:buFont typeface="Arial" pitchFamily="34" charset="0"/>
              <a:buChar char="•"/>
              <a:defRPr/>
            </a:pPr>
            <a:r>
              <a:rPr lang="ru-RU" dirty="0" smtClean="0"/>
              <a:t>Методические рекомендации </a:t>
            </a:r>
            <a:r>
              <a:rPr lang="ru-RU" dirty="0" err="1" smtClean="0"/>
              <a:t>Рособрнадзора</a:t>
            </a:r>
            <a:endParaRPr lang="ru-RU" dirty="0" smtClean="0"/>
          </a:p>
          <a:p>
            <a:pPr fontAlgn="auto">
              <a:spcAft>
                <a:spcPts val="0"/>
              </a:spcAft>
              <a:buFont typeface="Arial" pitchFamily="34" charset="0"/>
              <a:buChar char="•"/>
              <a:defRPr/>
            </a:pPr>
            <a:r>
              <a:rPr lang="ru-RU" dirty="0" smtClean="0"/>
              <a:t>Приказы </a:t>
            </a:r>
            <a:r>
              <a:rPr lang="ru-RU" dirty="0" err="1" smtClean="0"/>
              <a:t>Минобрнауки</a:t>
            </a:r>
            <a:r>
              <a:rPr lang="ru-RU" dirty="0" smtClean="0"/>
              <a:t> Пермского края</a:t>
            </a:r>
            <a:br>
              <a:rPr lang="ru-RU" dirty="0" smtClean="0"/>
            </a:br>
            <a:endParaRPr lang="ru-RU" dirty="0"/>
          </a:p>
        </p:txBody>
      </p:sp>
      <p:sp>
        <p:nvSpPr>
          <p:cNvPr id="19459"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EE2F5A-8543-49F7-8D2D-E6C30DB781BC}" type="slidenum">
              <a:rPr lang="ru-RU">
                <a:solidFill>
                  <a:srgbClr val="898989"/>
                </a:solidFill>
                <a:cs typeface="Arial" charset="0"/>
              </a:rPr>
              <a:pPr fontAlgn="base">
                <a:spcBef>
                  <a:spcPct val="0"/>
                </a:spcBef>
                <a:spcAft>
                  <a:spcPct val="0"/>
                </a:spcAft>
              </a:pPr>
              <a:t>4</a:t>
            </a:fld>
            <a:endParaRPr lang="ru-RU">
              <a:solidFill>
                <a:srgbClr val="898989"/>
              </a:solidFill>
              <a:cs typeface="Arial" charset="0"/>
            </a:endParaRPr>
          </a:p>
        </p:txBody>
      </p:sp>
      <p:pic>
        <p:nvPicPr>
          <p:cNvPr id="19460" name="Picture 2" descr="C:\Users\USER\Desktop\ЛОГОТИП РУО.jpg"/>
          <p:cNvPicPr>
            <a:picLocks noChangeAspect="1" noChangeArrowheads="1"/>
          </p:cNvPicPr>
          <p:nvPr/>
        </p:nvPicPr>
        <p:blipFill>
          <a:blip r:embed="rId2">
            <a:clrChange>
              <a:clrFrom>
                <a:srgbClr val="FFFEFF"/>
              </a:clrFrom>
              <a:clrTo>
                <a:srgbClr val="FFFEFF">
                  <a:alpha val="0"/>
                </a:srgbClr>
              </a:clrTo>
            </a:clrChange>
          </a:blip>
          <a:srcRect r="58054"/>
          <a:stretch>
            <a:fillRect/>
          </a:stretch>
        </p:blipFill>
        <p:spPr bwMode="auto">
          <a:xfrm>
            <a:off x="123825" y="304800"/>
            <a:ext cx="638175" cy="609600"/>
          </a:xfrm>
          <a:prstGeom prst="rect">
            <a:avLst/>
          </a:prstGeom>
          <a:noFill/>
          <a:ln w="9525">
            <a:noFill/>
            <a:miter lim="800000"/>
            <a:headEnd/>
            <a:tailEnd/>
          </a:ln>
        </p:spPr>
      </p:pic>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smtClean="0">
                <a:solidFill>
                  <a:srgbClr val="0033CC"/>
                </a:solidFill>
                <a:effectLst>
                  <a:outerShdw blurRad="38100" dist="38100" dir="2700000" algn="tl">
                    <a:srgbClr val="000000"/>
                  </a:outerShdw>
                </a:effectLst>
                <a:latin typeface="Verdana" pitchFamily="34" charset="0"/>
              </a:rPr>
              <a:t>Государственная итоговая аттестация в 2018 году</a:t>
            </a:r>
            <a:endParaRPr lang="ru-RU" sz="3600" smtClean="0"/>
          </a:p>
        </p:txBody>
      </p:sp>
      <p:graphicFrame>
        <p:nvGraphicFramePr>
          <p:cNvPr id="20504" name="Group 24"/>
          <p:cNvGraphicFramePr>
            <a:graphicFrameLocks noGrp="1"/>
          </p:cNvGraphicFramePr>
          <p:nvPr>
            <p:ph idx="1"/>
          </p:nvPr>
        </p:nvGraphicFramePr>
        <p:xfrm>
          <a:off x="457200" y="1600200"/>
          <a:ext cx="8229600" cy="4067175"/>
        </p:xfrm>
        <a:graphic>
          <a:graphicData uri="http://schemas.openxmlformats.org/drawingml/2006/table">
            <a:tbl>
              <a:tblPr/>
              <a:tblGrid>
                <a:gridCol w="4114800"/>
                <a:gridCol w="4114800"/>
              </a:tblGrid>
              <a:tr h="1252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bg1"/>
                          </a:solidFill>
                          <a:effectLst/>
                          <a:latin typeface="Calibri" pitchFamily="34" charset="0"/>
                          <a:cs typeface="Arial" charset="0"/>
                        </a:rPr>
                        <a:t>ГБУЗ ПК «Карагайская ЦРБ»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rgbClr val="FFFFFF"/>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bg1"/>
                          </a:solidFill>
                          <a:effectLst/>
                          <a:latin typeface="Calibri" pitchFamily="34" charset="0"/>
                          <a:cs typeface="Arial" charset="0"/>
                        </a:rPr>
                        <a:t>Министерство образования и науки Пермского края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rgbClr val="FFFFFF"/>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252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bg1"/>
                          </a:solidFill>
                          <a:effectLst/>
                          <a:latin typeface="Calibri" pitchFamily="34" charset="0"/>
                          <a:cs typeface="Arial" charset="0"/>
                        </a:rPr>
                        <a:t>ОМВД России                                               по Карагайскому району</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bg1"/>
                          </a:solidFill>
                          <a:effectLst/>
                          <a:latin typeface="Calibri" pitchFamily="34" charset="0"/>
                          <a:cs typeface="Arial" charset="0"/>
                        </a:rPr>
                        <a:t>                           Региональный центр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bg1"/>
                          </a:solidFill>
                          <a:effectLst/>
                          <a:latin typeface="Calibri" pitchFamily="34" charset="0"/>
                          <a:cs typeface="Arial" charset="0"/>
                        </a:rPr>
                        <a:t>                           обработки информации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922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bg1"/>
                          </a:solidFill>
                          <a:effectLst/>
                          <a:latin typeface="Calibri" pitchFamily="34" charset="0"/>
                          <a:cs typeface="Arial" charset="0"/>
                        </a:rPr>
                        <a:t>ЧОП «Легион-С»</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bg1"/>
                          </a:solidFill>
                          <a:effectLst/>
                          <a:latin typeface="Calibri" pitchFamily="34" charset="0"/>
                          <a:cs typeface="Arial" charset="0"/>
                        </a:rPr>
                        <a:t>             Ростелеком, Очерские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bg1"/>
                          </a:solidFill>
                          <a:effectLst/>
                          <a:latin typeface="Calibri" pitchFamily="34" charset="0"/>
                          <a:cs typeface="Arial" charset="0"/>
                        </a:rPr>
                        <a:t>                             электросети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0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bg1"/>
                          </a:solidFill>
                          <a:effectLst/>
                          <a:latin typeface="Calibri" pitchFamily="34" charset="0"/>
                          <a:cs typeface="Arial" charset="0"/>
                        </a:rPr>
                        <a:t>ИП Семенова (организация буфета), ДДТ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bg1"/>
                          </a:solidFill>
                          <a:effectLst/>
                          <a:latin typeface="Calibri" pitchFamily="34" charset="0"/>
                          <a:cs typeface="Arial" charset="0"/>
                        </a:rPr>
                        <a:t>Администрация района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0499"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2CF5EC-680D-430E-813A-1E4A81A892FC}" type="slidenum">
              <a:rPr lang="ru-RU">
                <a:solidFill>
                  <a:srgbClr val="898989"/>
                </a:solidFill>
                <a:cs typeface="Arial" charset="0"/>
              </a:rPr>
              <a:pPr fontAlgn="base">
                <a:spcBef>
                  <a:spcPct val="0"/>
                </a:spcBef>
                <a:spcAft>
                  <a:spcPct val="0"/>
                </a:spcAft>
              </a:pPr>
              <a:t>5</a:t>
            </a:fld>
            <a:endParaRPr lang="ru-RU">
              <a:solidFill>
                <a:srgbClr val="898989"/>
              </a:solidFill>
              <a:cs typeface="Arial" charset="0"/>
            </a:endParaRPr>
          </a:p>
        </p:txBody>
      </p:sp>
      <p:pic>
        <p:nvPicPr>
          <p:cNvPr id="20500" name="Рисунок 13"/>
          <p:cNvPicPr>
            <a:picLocks noChangeAspect="1"/>
          </p:cNvPicPr>
          <p:nvPr/>
        </p:nvPicPr>
        <p:blipFill>
          <a:blip r:embed="rId2"/>
          <a:srcRect/>
          <a:stretch>
            <a:fillRect/>
          </a:stretch>
        </p:blipFill>
        <p:spPr bwMode="auto">
          <a:xfrm>
            <a:off x="3429000" y="2209800"/>
            <a:ext cx="2209800" cy="1828800"/>
          </a:xfrm>
          <a:prstGeom prst="rect">
            <a:avLst/>
          </a:prstGeom>
          <a:noFill/>
          <a:ln w="9525">
            <a:noFill/>
            <a:miter lim="800000"/>
            <a:headEnd/>
            <a:tailEnd/>
          </a:ln>
        </p:spPr>
      </p:pic>
      <p:pic>
        <p:nvPicPr>
          <p:cNvPr id="20501" name="Picture 2" descr="C:\Users\USER\Desktop\ЛОГОТИП РУО.jpg"/>
          <p:cNvPicPr>
            <a:picLocks noChangeAspect="1" noChangeArrowheads="1"/>
          </p:cNvPicPr>
          <p:nvPr/>
        </p:nvPicPr>
        <p:blipFill>
          <a:blip r:embed="rId3">
            <a:clrChange>
              <a:clrFrom>
                <a:srgbClr val="FFFEFF"/>
              </a:clrFrom>
              <a:clrTo>
                <a:srgbClr val="FFFEFF">
                  <a:alpha val="0"/>
                </a:srgbClr>
              </a:clrTo>
            </a:clrChange>
          </a:blip>
          <a:srcRect r="58054"/>
          <a:stretch>
            <a:fillRect/>
          </a:stretch>
        </p:blipFill>
        <p:spPr bwMode="auto">
          <a:xfrm>
            <a:off x="123825" y="304800"/>
            <a:ext cx="714375" cy="838200"/>
          </a:xfrm>
          <a:prstGeom prst="rect">
            <a:avLst/>
          </a:prstGeom>
          <a:noFill/>
          <a:ln w="9525">
            <a:noFill/>
            <a:miter lim="800000"/>
            <a:headEnd/>
            <a:tailEnd/>
          </a:ln>
        </p:spPr>
      </p:pic>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smtClean="0">
                <a:solidFill>
                  <a:srgbClr val="0033CC"/>
                </a:solidFill>
                <a:effectLst>
                  <a:outerShdw blurRad="38100" dist="38100" dir="2700000" algn="tl">
                    <a:srgbClr val="000000"/>
                  </a:outerShdw>
                </a:effectLst>
                <a:latin typeface="Verdana" pitchFamily="34" charset="0"/>
                <a:ea typeface="Verdana" pitchFamily="34" charset="0"/>
                <a:cs typeface="Verdana" pitchFamily="34" charset="0"/>
              </a:rPr>
              <a:t>Государственная итоговая аттестация в 2018 году. Кадровый состав ППЭ</a:t>
            </a:r>
            <a:endParaRPr lang="ru-RU" sz="2800" smtClean="0">
              <a:latin typeface="Verdana" pitchFamily="34" charset="0"/>
              <a:ea typeface="Verdana" pitchFamily="34" charset="0"/>
              <a:cs typeface="Verdana" pitchFamily="34" charset="0"/>
            </a:endParaRPr>
          </a:p>
        </p:txBody>
      </p:sp>
      <p:graphicFrame>
        <p:nvGraphicFramePr>
          <p:cNvPr id="5" name="Содержимое 4"/>
          <p:cNvGraphicFramePr>
            <a:graphicFrameLocks noGrp="1"/>
          </p:cNvGraphicFramePr>
          <p:nvPr>
            <p:ph idx="1"/>
          </p:nvPr>
        </p:nvGraphicFramePr>
        <p:xfrm>
          <a:off x="457200" y="2133600"/>
          <a:ext cx="3733800" cy="4170363"/>
        </p:xfrm>
        <a:graphic>
          <a:graphicData uri="http://schemas.openxmlformats.org/drawingml/2006/table">
            <a:tbl>
              <a:tblPr firstRow="1" bandRow="1">
                <a:tableStyleId>{5C22544A-7EE6-4342-B048-85BDC9FD1C3A}</a:tableStyleId>
              </a:tblPr>
              <a:tblGrid>
                <a:gridCol w="2057400"/>
                <a:gridCol w="838200"/>
                <a:gridCol w="838200"/>
              </a:tblGrid>
              <a:tr h="508306">
                <a:tc>
                  <a:txBody>
                    <a:bodyPr/>
                    <a:lstStyle/>
                    <a:p>
                      <a:r>
                        <a:rPr lang="ru-RU" b="1" dirty="0" smtClean="0">
                          <a:solidFill>
                            <a:schemeClr val="bg1"/>
                          </a:solidFill>
                        </a:rPr>
                        <a:t>Руководители ППЭ</a:t>
                      </a:r>
                      <a:endParaRPr lang="ru-RU" b="1" dirty="0">
                        <a:solidFill>
                          <a:schemeClr val="bg1"/>
                        </a:solidFill>
                      </a:endParaRPr>
                    </a:p>
                  </a:txBody>
                  <a:tcPr>
                    <a:solidFill>
                      <a:schemeClr val="tx2">
                        <a:lumMod val="60000"/>
                        <a:lumOff val="40000"/>
                      </a:schemeClr>
                    </a:solidFill>
                  </a:tcPr>
                </a:tc>
                <a:tc>
                  <a:txBody>
                    <a:bodyPr/>
                    <a:lstStyle/>
                    <a:p>
                      <a:r>
                        <a:rPr lang="ru-RU" smtClean="0"/>
                        <a:t>2</a:t>
                      </a:r>
                      <a:endParaRPr lang="ru-RU" dirty="0"/>
                    </a:p>
                  </a:txBody>
                  <a:tcPr>
                    <a:solidFill>
                      <a:schemeClr val="tx2">
                        <a:lumMod val="60000"/>
                        <a:lumOff val="40000"/>
                      </a:schemeClr>
                    </a:solidFill>
                  </a:tcPr>
                </a:tc>
                <a:tc>
                  <a:txBody>
                    <a:bodyPr/>
                    <a:lstStyle/>
                    <a:p>
                      <a:r>
                        <a:rPr lang="ru-RU" dirty="0" smtClean="0"/>
                        <a:t>1</a:t>
                      </a:r>
                      <a:endParaRPr lang="ru-RU" dirty="0"/>
                    </a:p>
                  </a:txBody>
                  <a:tcPr>
                    <a:solidFill>
                      <a:schemeClr val="tx2">
                        <a:lumMod val="60000"/>
                        <a:lumOff val="40000"/>
                      </a:schemeClr>
                    </a:solidFill>
                  </a:tcPr>
                </a:tc>
              </a:tr>
              <a:tr h="508306">
                <a:tc>
                  <a:txBody>
                    <a:bodyPr/>
                    <a:lstStyle/>
                    <a:p>
                      <a:r>
                        <a:rPr lang="ru-RU" b="1" dirty="0" smtClean="0">
                          <a:solidFill>
                            <a:schemeClr val="bg1"/>
                          </a:solidFill>
                        </a:rPr>
                        <a:t>Члены ГЭК</a:t>
                      </a:r>
                      <a:endParaRPr lang="ru-RU" b="1" dirty="0">
                        <a:solidFill>
                          <a:schemeClr val="bg1"/>
                        </a:solidFill>
                      </a:endParaRPr>
                    </a:p>
                  </a:txBody>
                  <a:tcPr>
                    <a:solidFill>
                      <a:schemeClr val="tx2">
                        <a:lumMod val="60000"/>
                        <a:lumOff val="40000"/>
                      </a:schemeClr>
                    </a:solidFill>
                  </a:tcPr>
                </a:tc>
                <a:tc>
                  <a:txBody>
                    <a:bodyPr/>
                    <a:lstStyle/>
                    <a:p>
                      <a:r>
                        <a:rPr lang="ru-RU" b="1" dirty="0" smtClean="0">
                          <a:solidFill>
                            <a:schemeClr val="bg1"/>
                          </a:solidFill>
                        </a:rPr>
                        <a:t>2</a:t>
                      </a:r>
                      <a:endParaRPr lang="ru-RU" b="1" dirty="0">
                        <a:solidFill>
                          <a:schemeClr val="bg1"/>
                        </a:solidFill>
                      </a:endParaRPr>
                    </a:p>
                  </a:txBody>
                  <a:tcPr>
                    <a:solidFill>
                      <a:schemeClr val="tx2">
                        <a:lumMod val="60000"/>
                        <a:lumOff val="40000"/>
                      </a:schemeClr>
                    </a:solidFill>
                  </a:tcPr>
                </a:tc>
                <a:tc>
                  <a:txBody>
                    <a:bodyPr/>
                    <a:lstStyle/>
                    <a:p>
                      <a:r>
                        <a:rPr lang="ru-RU" b="1" dirty="0" smtClean="0">
                          <a:solidFill>
                            <a:schemeClr val="bg1"/>
                          </a:solidFill>
                        </a:rPr>
                        <a:t>1</a:t>
                      </a:r>
                      <a:endParaRPr lang="ru-RU" b="1" dirty="0">
                        <a:solidFill>
                          <a:schemeClr val="bg1"/>
                        </a:solidFill>
                      </a:endParaRPr>
                    </a:p>
                  </a:txBody>
                  <a:tcPr>
                    <a:solidFill>
                      <a:schemeClr val="tx2">
                        <a:lumMod val="60000"/>
                        <a:lumOff val="40000"/>
                      </a:schemeClr>
                    </a:solidFill>
                  </a:tcPr>
                </a:tc>
              </a:tr>
              <a:tr h="508306">
                <a:tc>
                  <a:txBody>
                    <a:bodyPr/>
                    <a:lstStyle/>
                    <a:p>
                      <a:r>
                        <a:rPr lang="ru-RU" b="1" dirty="0" smtClean="0">
                          <a:solidFill>
                            <a:schemeClr val="bg1"/>
                          </a:solidFill>
                        </a:rPr>
                        <a:t>Организаторы</a:t>
                      </a:r>
                      <a:endParaRPr lang="ru-RU" b="1" dirty="0">
                        <a:solidFill>
                          <a:schemeClr val="bg1"/>
                        </a:solidFill>
                      </a:endParaRPr>
                    </a:p>
                  </a:txBody>
                  <a:tcPr>
                    <a:solidFill>
                      <a:schemeClr val="tx2">
                        <a:lumMod val="60000"/>
                        <a:lumOff val="40000"/>
                      </a:schemeClr>
                    </a:solidFill>
                  </a:tcPr>
                </a:tc>
                <a:tc>
                  <a:txBody>
                    <a:bodyPr/>
                    <a:lstStyle/>
                    <a:p>
                      <a:r>
                        <a:rPr lang="ru-RU" b="1" dirty="0" smtClean="0">
                          <a:solidFill>
                            <a:schemeClr val="bg1"/>
                          </a:solidFill>
                        </a:rPr>
                        <a:t>30</a:t>
                      </a:r>
                      <a:endParaRPr lang="ru-RU" b="1" dirty="0">
                        <a:solidFill>
                          <a:schemeClr val="bg1"/>
                        </a:solidFill>
                      </a:endParaRPr>
                    </a:p>
                  </a:txBody>
                  <a:tcPr>
                    <a:solidFill>
                      <a:schemeClr val="tx2">
                        <a:lumMod val="60000"/>
                        <a:lumOff val="40000"/>
                      </a:schemeClr>
                    </a:solidFill>
                  </a:tcPr>
                </a:tc>
                <a:tc>
                  <a:txBody>
                    <a:bodyPr/>
                    <a:lstStyle/>
                    <a:p>
                      <a:r>
                        <a:rPr lang="ru-RU" b="1" dirty="0" smtClean="0">
                          <a:solidFill>
                            <a:schemeClr val="bg1"/>
                          </a:solidFill>
                        </a:rPr>
                        <a:t>27</a:t>
                      </a:r>
                      <a:endParaRPr lang="ru-RU" b="1" dirty="0">
                        <a:solidFill>
                          <a:schemeClr val="bg1"/>
                        </a:solidFill>
                      </a:endParaRPr>
                    </a:p>
                  </a:txBody>
                  <a:tcPr>
                    <a:solidFill>
                      <a:schemeClr val="tx2">
                        <a:lumMod val="60000"/>
                        <a:lumOff val="40000"/>
                      </a:schemeClr>
                    </a:solidFill>
                  </a:tcPr>
                </a:tc>
              </a:tr>
              <a:tr h="668459">
                <a:tc>
                  <a:txBody>
                    <a:bodyPr/>
                    <a:lstStyle/>
                    <a:p>
                      <a:r>
                        <a:rPr lang="ru-RU" b="1" dirty="0" smtClean="0">
                          <a:solidFill>
                            <a:schemeClr val="bg1"/>
                          </a:solidFill>
                        </a:rPr>
                        <a:t>Технические</a:t>
                      </a:r>
                      <a:r>
                        <a:rPr lang="ru-RU" b="1" baseline="0" dirty="0" smtClean="0">
                          <a:solidFill>
                            <a:schemeClr val="bg1"/>
                          </a:solidFill>
                        </a:rPr>
                        <a:t> специалисты</a:t>
                      </a:r>
                      <a:endParaRPr lang="ru-RU" b="1" dirty="0">
                        <a:solidFill>
                          <a:schemeClr val="bg1"/>
                        </a:solidFill>
                      </a:endParaRPr>
                    </a:p>
                  </a:txBody>
                  <a:tcPr>
                    <a:solidFill>
                      <a:schemeClr val="tx2">
                        <a:lumMod val="60000"/>
                        <a:lumOff val="40000"/>
                      </a:schemeClr>
                    </a:solidFill>
                  </a:tcPr>
                </a:tc>
                <a:tc>
                  <a:txBody>
                    <a:bodyPr/>
                    <a:lstStyle/>
                    <a:p>
                      <a:r>
                        <a:rPr lang="ru-RU" b="1" dirty="0" smtClean="0">
                          <a:solidFill>
                            <a:schemeClr val="bg1"/>
                          </a:solidFill>
                        </a:rPr>
                        <a:t>2</a:t>
                      </a:r>
                      <a:endParaRPr lang="ru-RU" b="1" dirty="0">
                        <a:solidFill>
                          <a:schemeClr val="bg1"/>
                        </a:solidFill>
                      </a:endParaRPr>
                    </a:p>
                  </a:txBody>
                  <a:tcPr>
                    <a:solidFill>
                      <a:schemeClr val="tx2">
                        <a:lumMod val="60000"/>
                        <a:lumOff val="40000"/>
                      </a:schemeClr>
                    </a:solidFill>
                  </a:tcPr>
                </a:tc>
                <a:tc>
                  <a:txBody>
                    <a:bodyPr/>
                    <a:lstStyle/>
                    <a:p>
                      <a:r>
                        <a:rPr lang="ru-RU" b="1" dirty="0" smtClean="0">
                          <a:solidFill>
                            <a:schemeClr val="bg1"/>
                          </a:solidFill>
                        </a:rPr>
                        <a:t>2</a:t>
                      </a:r>
                      <a:endParaRPr lang="ru-RU" b="1" dirty="0">
                        <a:solidFill>
                          <a:schemeClr val="bg1"/>
                        </a:solidFill>
                      </a:endParaRPr>
                    </a:p>
                  </a:txBody>
                  <a:tcPr>
                    <a:solidFill>
                      <a:schemeClr val="tx2">
                        <a:lumMod val="60000"/>
                        <a:lumOff val="40000"/>
                      </a:schemeClr>
                    </a:solidFill>
                  </a:tcPr>
                </a:tc>
              </a:tr>
              <a:tr h="668459">
                <a:tc>
                  <a:txBody>
                    <a:bodyPr/>
                    <a:lstStyle/>
                    <a:p>
                      <a:r>
                        <a:rPr lang="ru-RU" b="1" dirty="0" smtClean="0">
                          <a:solidFill>
                            <a:schemeClr val="bg1"/>
                          </a:solidFill>
                        </a:rPr>
                        <a:t>Медицинские работники</a:t>
                      </a:r>
                      <a:endParaRPr lang="ru-RU" b="1" dirty="0">
                        <a:solidFill>
                          <a:schemeClr val="bg1"/>
                        </a:solidFill>
                      </a:endParaRPr>
                    </a:p>
                  </a:txBody>
                  <a:tcPr>
                    <a:solidFill>
                      <a:schemeClr val="tx2">
                        <a:lumMod val="60000"/>
                        <a:lumOff val="40000"/>
                      </a:schemeClr>
                    </a:solidFill>
                  </a:tcPr>
                </a:tc>
                <a:tc>
                  <a:txBody>
                    <a:bodyPr/>
                    <a:lstStyle/>
                    <a:p>
                      <a:r>
                        <a:rPr lang="ru-RU" b="1" dirty="0" smtClean="0">
                          <a:solidFill>
                            <a:schemeClr val="bg1"/>
                          </a:solidFill>
                        </a:rPr>
                        <a:t>2</a:t>
                      </a:r>
                      <a:endParaRPr lang="ru-RU" b="1" dirty="0">
                        <a:solidFill>
                          <a:schemeClr val="bg1"/>
                        </a:solidFill>
                      </a:endParaRPr>
                    </a:p>
                  </a:txBody>
                  <a:tcPr>
                    <a:solidFill>
                      <a:schemeClr val="tx2">
                        <a:lumMod val="60000"/>
                        <a:lumOff val="40000"/>
                      </a:schemeClr>
                    </a:solidFill>
                  </a:tcPr>
                </a:tc>
                <a:tc>
                  <a:txBody>
                    <a:bodyPr/>
                    <a:lstStyle/>
                    <a:p>
                      <a:r>
                        <a:rPr lang="ru-RU" b="1" dirty="0" smtClean="0">
                          <a:solidFill>
                            <a:schemeClr val="bg1"/>
                          </a:solidFill>
                        </a:rPr>
                        <a:t>2</a:t>
                      </a:r>
                      <a:endParaRPr lang="ru-RU" b="1" dirty="0">
                        <a:solidFill>
                          <a:schemeClr val="bg1"/>
                        </a:solidFill>
                      </a:endParaRPr>
                    </a:p>
                  </a:txBody>
                  <a:tcPr>
                    <a:solidFill>
                      <a:schemeClr val="tx2">
                        <a:lumMod val="60000"/>
                        <a:lumOff val="40000"/>
                      </a:schemeClr>
                    </a:solidFill>
                  </a:tcPr>
                </a:tc>
              </a:tr>
              <a:tr h="668459">
                <a:tc>
                  <a:txBody>
                    <a:bodyPr/>
                    <a:lstStyle/>
                    <a:p>
                      <a:r>
                        <a:rPr lang="ru-RU" b="1" dirty="0" smtClean="0">
                          <a:solidFill>
                            <a:schemeClr val="bg1"/>
                          </a:solidFill>
                        </a:rPr>
                        <a:t>Общественные наблюдатели</a:t>
                      </a:r>
                      <a:endParaRPr lang="ru-RU" b="1" dirty="0">
                        <a:solidFill>
                          <a:schemeClr val="bg1"/>
                        </a:solidFill>
                      </a:endParaRPr>
                    </a:p>
                  </a:txBody>
                  <a:tcPr>
                    <a:solidFill>
                      <a:schemeClr val="tx2">
                        <a:lumMod val="60000"/>
                        <a:lumOff val="40000"/>
                      </a:schemeClr>
                    </a:solidFill>
                  </a:tcPr>
                </a:tc>
                <a:tc>
                  <a:txBody>
                    <a:bodyPr/>
                    <a:lstStyle/>
                    <a:p>
                      <a:r>
                        <a:rPr lang="ru-RU" b="1" dirty="0" smtClean="0">
                          <a:solidFill>
                            <a:schemeClr val="bg1"/>
                          </a:solidFill>
                        </a:rPr>
                        <a:t>2</a:t>
                      </a:r>
                      <a:endParaRPr lang="ru-RU" b="1" dirty="0">
                        <a:solidFill>
                          <a:schemeClr val="bg1"/>
                        </a:solidFill>
                      </a:endParaRPr>
                    </a:p>
                  </a:txBody>
                  <a:tcPr>
                    <a:solidFill>
                      <a:schemeClr val="tx2">
                        <a:lumMod val="60000"/>
                        <a:lumOff val="40000"/>
                      </a:schemeClr>
                    </a:solidFill>
                  </a:tcPr>
                </a:tc>
                <a:tc>
                  <a:txBody>
                    <a:bodyPr/>
                    <a:lstStyle/>
                    <a:p>
                      <a:r>
                        <a:rPr lang="ru-RU" b="1" dirty="0" smtClean="0">
                          <a:solidFill>
                            <a:schemeClr val="bg1"/>
                          </a:solidFill>
                        </a:rPr>
                        <a:t>2</a:t>
                      </a:r>
                      <a:endParaRPr lang="ru-RU" b="1" dirty="0">
                        <a:solidFill>
                          <a:schemeClr val="bg1"/>
                        </a:solidFill>
                      </a:endParaRPr>
                    </a:p>
                  </a:txBody>
                  <a:tcPr>
                    <a:solidFill>
                      <a:schemeClr val="tx2">
                        <a:lumMod val="60000"/>
                        <a:lumOff val="40000"/>
                      </a:schemeClr>
                    </a:solidFill>
                  </a:tcPr>
                </a:tc>
              </a:tr>
              <a:tr h="508306">
                <a:tc>
                  <a:txBody>
                    <a:bodyPr/>
                    <a:lstStyle/>
                    <a:p>
                      <a:r>
                        <a:rPr lang="ru-RU" b="1" dirty="0" smtClean="0">
                          <a:solidFill>
                            <a:srgbClr val="0000FF"/>
                          </a:solidFill>
                        </a:rPr>
                        <a:t>ВСЕГО</a:t>
                      </a:r>
                      <a:endParaRPr lang="ru-RU" b="1" dirty="0">
                        <a:solidFill>
                          <a:srgbClr val="0000FF"/>
                        </a:solidFill>
                      </a:endParaRPr>
                    </a:p>
                  </a:txBody>
                  <a:tcPr>
                    <a:solidFill>
                      <a:schemeClr val="tx2">
                        <a:lumMod val="60000"/>
                        <a:lumOff val="40000"/>
                      </a:schemeClr>
                    </a:solidFill>
                  </a:tcPr>
                </a:tc>
                <a:tc>
                  <a:txBody>
                    <a:bodyPr/>
                    <a:lstStyle/>
                    <a:p>
                      <a:r>
                        <a:rPr lang="ru-RU" b="1" dirty="0" smtClean="0">
                          <a:solidFill>
                            <a:srgbClr val="0000FF"/>
                          </a:solidFill>
                        </a:rPr>
                        <a:t>40</a:t>
                      </a:r>
                      <a:endParaRPr lang="ru-RU" b="1" dirty="0">
                        <a:solidFill>
                          <a:srgbClr val="0000FF"/>
                        </a:solidFill>
                      </a:endParaRPr>
                    </a:p>
                  </a:txBody>
                  <a:tcPr>
                    <a:solidFill>
                      <a:schemeClr val="tx2">
                        <a:lumMod val="60000"/>
                        <a:lumOff val="40000"/>
                      </a:schemeClr>
                    </a:solidFill>
                  </a:tcPr>
                </a:tc>
                <a:tc>
                  <a:txBody>
                    <a:bodyPr/>
                    <a:lstStyle/>
                    <a:p>
                      <a:r>
                        <a:rPr lang="ru-RU" b="1" smtClean="0">
                          <a:solidFill>
                            <a:srgbClr val="0000FF"/>
                          </a:solidFill>
                        </a:rPr>
                        <a:t>35</a:t>
                      </a:r>
                      <a:endParaRPr lang="ru-RU" b="1" dirty="0">
                        <a:solidFill>
                          <a:srgbClr val="0000FF"/>
                        </a:solidFill>
                      </a:endParaRPr>
                    </a:p>
                  </a:txBody>
                  <a:tcPr>
                    <a:solidFill>
                      <a:schemeClr val="tx2">
                        <a:lumMod val="60000"/>
                        <a:lumOff val="40000"/>
                      </a:schemeClr>
                    </a:solidFill>
                  </a:tcPr>
                </a:tc>
              </a:tr>
            </a:tbl>
          </a:graphicData>
        </a:graphic>
      </p:graphicFrame>
      <p:sp>
        <p:nvSpPr>
          <p:cNvPr id="21540"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3DF675-F0FD-4D64-9A57-A32C73656E5C}" type="slidenum">
              <a:rPr lang="ru-RU">
                <a:solidFill>
                  <a:srgbClr val="898989"/>
                </a:solidFill>
                <a:cs typeface="Arial" charset="0"/>
              </a:rPr>
              <a:pPr fontAlgn="base">
                <a:spcBef>
                  <a:spcPct val="0"/>
                </a:spcBef>
                <a:spcAft>
                  <a:spcPct val="0"/>
                </a:spcAft>
              </a:pPr>
              <a:t>6</a:t>
            </a:fld>
            <a:endParaRPr lang="ru-RU">
              <a:solidFill>
                <a:srgbClr val="898989"/>
              </a:solidFill>
              <a:cs typeface="Arial" charset="0"/>
            </a:endParaRPr>
          </a:p>
        </p:txBody>
      </p:sp>
      <p:graphicFrame>
        <p:nvGraphicFramePr>
          <p:cNvPr id="6" name="Диаграмма 5"/>
          <p:cNvGraphicFramePr>
            <a:graphicFrameLocks/>
          </p:cNvGraphicFramePr>
          <p:nvPr/>
        </p:nvGraphicFramePr>
        <p:xfrm>
          <a:off x="4724400" y="1905000"/>
          <a:ext cx="38862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1542" name="TextBox 6"/>
          <p:cNvSpPr txBox="1">
            <a:spLocks noChangeArrowheads="1"/>
          </p:cNvSpPr>
          <p:nvPr/>
        </p:nvSpPr>
        <p:spPr bwMode="auto">
          <a:xfrm>
            <a:off x="2514600" y="1600200"/>
            <a:ext cx="914400" cy="276225"/>
          </a:xfrm>
          <a:prstGeom prst="rect">
            <a:avLst/>
          </a:prstGeom>
          <a:noFill/>
          <a:ln w="9525">
            <a:noFill/>
            <a:miter lim="800000"/>
            <a:headEnd/>
            <a:tailEnd/>
          </a:ln>
        </p:spPr>
        <p:txBody>
          <a:bodyPr>
            <a:spAutoFit/>
          </a:bodyPr>
          <a:lstStyle/>
          <a:p>
            <a:r>
              <a:rPr lang="ru-RU" sz="1200" b="1">
                <a:latin typeface="Calibri" pitchFamily="34" charset="0"/>
              </a:rPr>
              <a:t>всего</a:t>
            </a:r>
          </a:p>
        </p:txBody>
      </p:sp>
      <p:sp>
        <p:nvSpPr>
          <p:cNvPr id="21543" name="TextBox 7"/>
          <p:cNvSpPr txBox="1">
            <a:spLocks noChangeArrowheads="1"/>
          </p:cNvSpPr>
          <p:nvPr/>
        </p:nvSpPr>
        <p:spPr bwMode="auto">
          <a:xfrm>
            <a:off x="3505200" y="1447800"/>
            <a:ext cx="838200" cy="646113"/>
          </a:xfrm>
          <a:prstGeom prst="rect">
            <a:avLst/>
          </a:prstGeom>
          <a:noFill/>
          <a:ln w="9525">
            <a:noFill/>
            <a:miter lim="800000"/>
            <a:headEnd/>
            <a:tailEnd/>
          </a:ln>
        </p:spPr>
        <p:txBody>
          <a:bodyPr>
            <a:spAutoFit/>
          </a:bodyPr>
          <a:lstStyle/>
          <a:p>
            <a:r>
              <a:rPr lang="ru-RU" sz="1200" b="1">
                <a:latin typeface="Calibri" pitchFamily="34" charset="0"/>
              </a:rPr>
              <a:t>приняли участие ФАКТ</a:t>
            </a:r>
          </a:p>
        </p:txBody>
      </p:sp>
      <p:pic>
        <p:nvPicPr>
          <p:cNvPr id="21544" name="Picture 2" descr="C:\Users\USER\Desktop\ЛОГОТИП РУО.jpg"/>
          <p:cNvPicPr>
            <a:picLocks noChangeAspect="1" noChangeArrowheads="1"/>
          </p:cNvPicPr>
          <p:nvPr/>
        </p:nvPicPr>
        <p:blipFill>
          <a:blip r:embed="rId4">
            <a:clrChange>
              <a:clrFrom>
                <a:srgbClr val="FFFEFF"/>
              </a:clrFrom>
              <a:clrTo>
                <a:srgbClr val="FFFEFF">
                  <a:alpha val="0"/>
                </a:srgbClr>
              </a:clrTo>
            </a:clrChange>
          </a:blip>
          <a:srcRect r="58054"/>
          <a:stretch>
            <a:fillRect/>
          </a:stretch>
        </p:blipFill>
        <p:spPr bwMode="auto">
          <a:xfrm>
            <a:off x="123825" y="304800"/>
            <a:ext cx="561975" cy="685800"/>
          </a:xfrm>
          <a:prstGeom prst="rect">
            <a:avLst/>
          </a:prstGeom>
          <a:noFill/>
          <a:ln w="9525">
            <a:noFill/>
            <a:miter lim="800000"/>
            <a:headEnd/>
            <a:tailEnd/>
          </a:ln>
        </p:spPr>
      </p:pic>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100138" y="60325"/>
            <a:ext cx="7534275" cy="998538"/>
          </a:xfrm>
          <a:prstGeom prst="rect">
            <a:avLst/>
          </a:prstGeom>
          <a:noFill/>
          <a:effectLst>
            <a:outerShdw blurRad="50800" dist="38100" dir="5400000" algn="t" rotWithShape="0">
              <a:prstClr val="black">
                <a:alpha val="40000"/>
              </a:prstClr>
            </a:outerShdw>
          </a:effectLst>
          <a:extLst/>
        </p:spPr>
        <p:txBody>
          <a:bodyPr lIns="81578" tIns="40818" rIns="81578" bIns="40818">
            <a:spAutoFit/>
          </a:bodyPr>
          <a:lstStyle>
            <a:defPPr>
              <a:defRPr lang="ru-RU"/>
            </a:defPPr>
            <a:lvl1pPr fontAlgn="base">
              <a:spcBef>
                <a:spcPct val="0"/>
              </a:spcBef>
              <a:spcAft>
                <a:spcPct val="0"/>
              </a:spcAft>
              <a:defRPr b="1">
                <a:solidFill>
                  <a:srgbClr val="000099"/>
                </a:solidFill>
                <a:latin typeface="Cambria" pitchFamily="18" charset="0"/>
              </a:defRPr>
            </a:lvl1pPr>
          </a:lstStyle>
          <a:p>
            <a:pPr algn="ctr">
              <a:defRPr/>
            </a:pPr>
            <a:r>
              <a:rPr lang="ru-RU" altLang="ru-RU" sz="2976" dirty="0">
                <a:solidFill>
                  <a:srgbClr val="0033CC"/>
                </a:solidFill>
                <a:cs typeface="+mn-cs"/>
              </a:rPr>
              <a:t>Подготовка кадров ППЭ к проведению </a:t>
            </a:r>
          </a:p>
          <a:p>
            <a:pPr algn="ctr">
              <a:defRPr/>
            </a:pPr>
            <a:r>
              <a:rPr lang="ru-RU" altLang="ru-RU" sz="2976" dirty="0">
                <a:solidFill>
                  <a:srgbClr val="0033CC"/>
                </a:solidFill>
                <a:cs typeface="+mn-cs"/>
              </a:rPr>
              <a:t>ЕГЭ в 2018 году</a:t>
            </a:r>
          </a:p>
        </p:txBody>
      </p:sp>
      <p:sp>
        <p:nvSpPr>
          <p:cNvPr id="5" name="Прямоугольник 4"/>
          <p:cNvSpPr/>
          <p:nvPr/>
        </p:nvSpPr>
        <p:spPr>
          <a:xfrm>
            <a:off x="719138" y="1285875"/>
            <a:ext cx="7839075" cy="9302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ru-RU" sz="2381" b="1" dirty="0">
                <a:solidFill>
                  <a:prstClr val="white"/>
                </a:solidFill>
                <a:latin typeface="Cambria" panose="02040503050406030204" pitchFamily="18" charset="0"/>
              </a:rPr>
              <a:t>Запуск Учебного портала edu.rustest.ru – конец 2017 года</a:t>
            </a:r>
          </a:p>
        </p:txBody>
      </p:sp>
      <p:sp>
        <p:nvSpPr>
          <p:cNvPr id="20" name="Прямоугольник 19"/>
          <p:cNvSpPr/>
          <p:nvPr/>
        </p:nvSpPr>
        <p:spPr>
          <a:xfrm>
            <a:off x="719138" y="2503488"/>
            <a:ext cx="3789362" cy="798512"/>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ru-RU" sz="1905" b="1" dirty="0">
                <a:solidFill>
                  <a:prstClr val="white"/>
                </a:solidFill>
                <a:latin typeface="Cambria" panose="02040503050406030204" pitchFamily="18" charset="0"/>
              </a:rPr>
              <a:t>Категории обучающих материалов</a:t>
            </a:r>
          </a:p>
        </p:txBody>
      </p:sp>
      <p:sp>
        <p:nvSpPr>
          <p:cNvPr id="21" name="Прямоугольник 20"/>
          <p:cNvSpPr/>
          <p:nvPr/>
        </p:nvSpPr>
        <p:spPr>
          <a:xfrm>
            <a:off x="719138" y="3302000"/>
            <a:ext cx="3789362" cy="14986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171418" indent="-408188" fontAlgn="auto">
              <a:spcBef>
                <a:spcPts val="0"/>
              </a:spcBef>
              <a:spcAft>
                <a:spcPts val="0"/>
              </a:spcAft>
              <a:buFont typeface="+mj-lt"/>
              <a:buAutoNum type="arabicPeriod"/>
              <a:defRPr/>
            </a:pPr>
            <a:r>
              <a:rPr lang="ru-RU" sz="1905" b="1" dirty="0">
                <a:solidFill>
                  <a:srgbClr val="000099"/>
                </a:solidFill>
                <a:latin typeface="Cambria" panose="02040503050406030204" pitchFamily="18" charset="0"/>
              </a:rPr>
              <a:t>Тренажеры ПО</a:t>
            </a:r>
          </a:p>
          <a:p>
            <a:pPr marL="171418" indent="-408188" fontAlgn="auto">
              <a:spcBef>
                <a:spcPts val="0"/>
              </a:spcBef>
              <a:spcAft>
                <a:spcPts val="0"/>
              </a:spcAft>
              <a:buFont typeface="+mj-lt"/>
              <a:buAutoNum type="arabicPeriod"/>
              <a:defRPr/>
            </a:pPr>
            <a:r>
              <a:rPr lang="ru-RU" sz="1905" b="1" dirty="0">
                <a:solidFill>
                  <a:srgbClr val="000099"/>
                </a:solidFill>
                <a:latin typeface="Cambria" panose="02040503050406030204" pitchFamily="18" charset="0"/>
              </a:rPr>
              <a:t>Обучающие видеоролики</a:t>
            </a:r>
          </a:p>
          <a:p>
            <a:pPr marL="171418" indent="-408188" fontAlgn="auto">
              <a:spcBef>
                <a:spcPts val="0"/>
              </a:spcBef>
              <a:spcAft>
                <a:spcPts val="0"/>
              </a:spcAft>
              <a:buFont typeface="+mj-lt"/>
              <a:buAutoNum type="arabicPeriod"/>
              <a:defRPr/>
            </a:pPr>
            <a:r>
              <a:rPr lang="ru-RU" sz="1905" b="1" dirty="0">
                <a:solidFill>
                  <a:srgbClr val="000099"/>
                </a:solidFill>
                <a:latin typeface="Cambria" panose="02040503050406030204" pitchFamily="18" charset="0"/>
              </a:rPr>
              <a:t>Учебные дистанционные курсы</a:t>
            </a:r>
          </a:p>
        </p:txBody>
      </p:sp>
      <p:sp>
        <p:nvSpPr>
          <p:cNvPr id="22" name="Прямоугольник 21"/>
          <p:cNvSpPr/>
          <p:nvPr/>
        </p:nvSpPr>
        <p:spPr>
          <a:xfrm>
            <a:off x="4725988" y="2503488"/>
            <a:ext cx="3832225" cy="798512"/>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kumimoji="1" lang="ru-RU" sz="1905" b="1" dirty="0">
                <a:solidFill>
                  <a:prstClr val="white"/>
                </a:solidFill>
                <a:latin typeface="Cambria" panose="02040503050406030204" pitchFamily="18" charset="0"/>
              </a:rPr>
              <a:t>Категории специалистов, </a:t>
            </a:r>
          </a:p>
          <a:p>
            <a:pPr algn="ctr" fontAlgn="auto">
              <a:spcBef>
                <a:spcPts val="0"/>
              </a:spcBef>
              <a:spcAft>
                <a:spcPts val="0"/>
              </a:spcAft>
              <a:defRPr/>
            </a:pPr>
            <a:r>
              <a:rPr kumimoji="1" lang="ru-RU" sz="1905" b="1" dirty="0">
                <a:solidFill>
                  <a:prstClr val="white"/>
                </a:solidFill>
                <a:latin typeface="Cambria" panose="02040503050406030204" pitchFamily="18" charset="0"/>
              </a:rPr>
              <a:t>обучающихся на портале</a:t>
            </a:r>
            <a:endParaRPr lang="ru-RU" sz="1905" b="1" dirty="0">
              <a:solidFill>
                <a:prstClr val="white"/>
              </a:solidFill>
              <a:latin typeface="Cambria" panose="02040503050406030204" pitchFamily="18" charset="0"/>
            </a:endParaRPr>
          </a:p>
        </p:txBody>
      </p:sp>
      <p:sp>
        <p:nvSpPr>
          <p:cNvPr id="23" name="Прямоугольник 22"/>
          <p:cNvSpPr/>
          <p:nvPr/>
        </p:nvSpPr>
        <p:spPr>
          <a:xfrm>
            <a:off x="4725988" y="3302000"/>
            <a:ext cx="3832225" cy="14986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408188" indent="-408188" defTabSz="1058266" fontAlgn="auto">
              <a:lnSpc>
                <a:spcPct val="90000"/>
              </a:lnSpc>
              <a:spcAft>
                <a:spcPts val="0"/>
              </a:spcAft>
              <a:buFont typeface="+mj-lt"/>
              <a:buAutoNum type="arabicPeriod"/>
              <a:defRPr/>
            </a:pPr>
            <a:r>
              <a:rPr kumimoji="1" lang="ru-RU" sz="1905" b="1" dirty="0">
                <a:solidFill>
                  <a:srgbClr val="000099"/>
                </a:solidFill>
                <a:latin typeface="Cambria" panose="02040503050406030204" pitchFamily="18" charset="0"/>
              </a:rPr>
              <a:t>Технические специалисты ППЭ</a:t>
            </a:r>
          </a:p>
          <a:p>
            <a:pPr marL="408188" indent="-408188" defTabSz="1058266" fontAlgn="auto">
              <a:lnSpc>
                <a:spcPct val="90000"/>
              </a:lnSpc>
              <a:spcAft>
                <a:spcPts val="0"/>
              </a:spcAft>
              <a:buFont typeface="+mj-lt"/>
              <a:buAutoNum type="arabicPeriod"/>
              <a:defRPr/>
            </a:pPr>
            <a:r>
              <a:rPr kumimoji="1" lang="ru-RU" sz="1905" b="1" dirty="0">
                <a:solidFill>
                  <a:srgbClr val="000099"/>
                </a:solidFill>
                <a:latin typeface="Cambria" panose="02040503050406030204" pitchFamily="18" charset="0"/>
              </a:rPr>
              <a:t>Организаторы в </a:t>
            </a:r>
            <a:r>
              <a:rPr kumimoji="1" lang="ru-RU" sz="1905" b="1" dirty="0">
                <a:solidFill>
                  <a:srgbClr val="000099"/>
                </a:solidFill>
                <a:latin typeface="Cambria" panose="02040503050406030204" pitchFamily="18" charset="0"/>
              </a:rPr>
              <a:t>/вне </a:t>
            </a:r>
            <a:r>
              <a:rPr kumimoji="1" lang="ru-RU" sz="1905" b="1" dirty="0">
                <a:solidFill>
                  <a:srgbClr val="000099"/>
                </a:solidFill>
                <a:latin typeface="Cambria" panose="02040503050406030204" pitchFamily="18" charset="0"/>
              </a:rPr>
              <a:t>аудитории</a:t>
            </a:r>
          </a:p>
          <a:p>
            <a:pPr marL="408188" indent="-408188" defTabSz="1058266" fontAlgn="auto">
              <a:lnSpc>
                <a:spcPct val="90000"/>
              </a:lnSpc>
              <a:spcAft>
                <a:spcPts val="0"/>
              </a:spcAft>
              <a:buFont typeface="+mj-lt"/>
              <a:buAutoNum type="arabicPeriod"/>
              <a:defRPr/>
            </a:pPr>
            <a:r>
              <a:rPr kumimoji="1" lang="ru-RU" sz="1905" b="1" dirty="0">
                <a:solidFill>
                  <a:srgbClr val="000099"/>
                </a:solidFill>
                <a:latin typeface="Cambria" panose="02040503050406030204" pitchFamily="18" charset="0"/>
              </a:rPr>
              <a:t>Члены ГЭК</a:t>
            </a:r>
          </a:p>
          <a:p>
            <a:pPr marL="408188" indent="-408188" defTabSz="1058266" fontAlgn="auto">
              <a:lnSpc>
                <a:spcPct val="90000"/>
              </a:lnSpc>
              <a:spcAft>
                <a:spcPts val="0"/>
              </a:spcAft>
              <a:buFont typeface="+mj-lt"/>
              <a:buAutoNum type="arabicPeriod"/>
              <a:defRPr/>
            </a:pPr>
            <a:r>
              <a:rPr kumimoji="1" lang="ru-RU" sz="1905" b="1" dirty="0">
                <a:solidFill>
                  <a:srgbClr val="000099"/>
                </a:solidFill>
                <a:latin typeface="Cambria" panose="02040503050406030204" pitchFamily="18" charset="0"/>
              </a:rPr>
              <a:t>Руководители ППЭ</a:t>
            </a:r>
          </a:p>
        </p:txBody>
      </p:sp>
      <p:pic>
        <p:nvPicPr>
          <p:cNvPr id="23559" name="Picture 2" descr="C:\Users\USER\Desktop\ЛОГОТИП РУО.jpg"/>
          <p:cNvPicPr>
            <a:picLocks noChangeAspect="1" noChangeArrowheads="1"/>
          </p:cNvPicPr>
          <p:nvPr/>
        </p:nvPicPr>
        <p:blipFill>
          <a:blip r:embed="rId2">
            <a:clrChange>
              <a:clrFrom>
                <a:srgbClr val="FFFEFF"/>
              </a:clrFrom>
              <a:clrTo>
                <a:srgbClr val="FFFEFF">
                  <a:alpha val="0"/>
                </a:srgbClr>
              </a:clrTo>
            </a:clrChange>
          </a:blip>
          <a:srcRect r="58054"/>
          <a:stretch>
            <a:fillRect/>
          </a:stretch>
        </p:blipFill>
        <p:spPr bwMode="auto">
          <a:xfrm>
            <a:off x="123825" y="304800"/>
            <a:ext cx="714375" cy="8382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293813" y="320675"/>
            <a:ext cx="7456487" cy="1190625"/>
          </a:xfrm>
          <a:prstGeom prst="rect">
            <a:avLst/>
          </a:prstGeom>
          <a:noFill/>
          <a:effectLst>
            <a:outerShdw blurRad="50800" dist="38100" dir="5400000" algn="t" rotWithShape="0">
              <a:prstClr val="black">
                <a:alpha val="40000"/>
              </a:prstClr>
            </a:outerShdw>
          </a:effectLst>
          <a:extLst/>
        </p:spPr>
        <p:txBody>
          <a:bodyPr lIns="81578" tIns="40818" rIns="81578" bIns="40818">
            <a:spAutoFit/>
          </a:bodyPr>
          <a:lstStyle>
            <a:defPPr>
              <a:defRPr lang="ru-RU"/>
            </a:defPPr>
            <a:lvl1pPr fontAlgn="base">
              <a:spcBef>
                <a:spcPct val="0"/>
              </a:spcBef>
              <a:spcAft>
                <a:spcPct val="0"/>
              </a:spcAft>
              <a:defRPr b="1">
                <a:solidFill>
                  <a:srgbClr val="000099"/>
                </a:solidFill>
                <a:latin typeface="Cambria" pitchFamily="18" charset="0"/>
              </a:defRPr>
            </a:lvl1pPr>
          </a:lstStyle>
          <a:p>
            <a:pPr algn="ctr">
              <a:defRPr/>
            </a:pPr>
            <a:r>
              <a:rPr lang="ru-RU" altLang="ru-RU" sz="3600" dirty="0">
                <a:solidFill>
                  <a:srgbClr val="0033CC"/>
                </a:solidFill>
                <a:cs typeface="+mn-cs"/>
              </a:rPr>
              <a:t>Работа Учебного портала </a:t>
            </a:r>
            <a:r>
              <a:rPr lang="en-US" altLang="ru-RU" sz="3600" u="sng" dirty="0">
                <a:solidFill>
                  <a:srgbClr val="0033CC"/>
                </a:solidFill>
                <a:cs typeface="+mn-cs"/>
              </a:rPr>
              <a:t>edu.rustest.ru</a:t>
            </a:r>
            <a:endParaRPr lang="ru-RU" altLang="ru-RU" sz="3600" u="sng" dirty="0">
              <a:solidFill>
                <a:srgbClr val="0033CC"/>
              </a:solidFill>
              <a:cs typeface="+mn-cs"/>
            </a:endParaRPr>
          </a:p>
        </p:txBody>
      </p:sp>
      <p:grpSp>
        <p:nvGrpSpPr>
          <p:cNvPr id="24578" name="Группа 10"/>
          <p:cNvGrpSpPr>
            <a:grpSpLocks/>
          </p:cNvGrpSpPr>
          <p:nvPr/>
        </p:nvGrpSpPr>
        <p:grpSpPr bwMode="auto">
          <a:xfrm>
            <a:off x="1336675" y="2228850"/>
            <a:ext cx="7027863" cy="1285875"/>
            <a:chOff x="609841" y="146462"/>
            <a:chExt cx="7389766" cy="492560"/>
          </a:xfrm>
        </p:grpSpPr>
        <p:sp>
          <p:nvSpPr>
            <p:cNvPr id="12" name="Скругленный прямоугольник 11"/>
            <p:cNvSpPr/>
            <p:nvPr/>
          </p:nvSpPr>
          <p:spPr>
            <a:xfrm>
              <a:off x="609841" y="146462"/>
              <a:ext cx="7389766" cy="49256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Скругленный прямоугольник 4"/>
            <p:cNvSpPr/>
            <p:nvPr/>
          </p:nvSpPr>
          <p:spPr>
            <a:xfrm>
              <a:off x="633210" y="170786"/>
              <a:ext cx="7343027" cy="443912"/>
            </a:xfrm>
            <a:prstGeom prst="rect">
              <a:avLst/>
            </a:prstGeom>
          </p:spPr>
          <p:style>
            <a:lnRef idx="0">
              <a:scrgbClr r="0" g="0" b="0"/>
            </a:lnRef>
            <a:fillRef idx="0">
              <a:scrgbClr r="0" g="0" b="0"/>
            </a:fillRef>
            <a:effectRef idx="0">
              <a:scrgbClr r="0" g="0" b="0"/>
            </a:effectRef>
            <a:fontRef idx="minor">
              <a:schemeClr val="lt1"/>
            </a:fontRef>
          </p:style>
          <p:txBody>
            <a:bodyPr lIns="90709" tIns="90709" rIns="90709" bIns="90709" spcCol="1270" anchor="ctr"/>
            <a:lstStyle/>
            <a:p>
              <a:pPr algn="ctr" defTabSz="1058266" fontAlgn="auto">
                <a:lnSpc>
                  <a:spcPct val="90000"/>
                </a:lnSpc>
                <a:spcAft>
                  <a:spcPct val="35000"/>
                </a:spcAft>
                <a:defRPr/>
              </a:pPr>
              <a:r>
                <a:rPr kumimoji="1" lang="ru-RU" sz="2619" b="1" dirty="0">
                  <a:solidFill>
                    <a:prstClr val="white"/>
                  </a:solidFill>
                  <a:latin typeface="Cambria" panose="02040503050406030204" pitchFamily="18" charset="0"/>
                </a:rPr>
                <a:t>Формирование перечней обучающихся по спискам </a:t>
              </a:r>
              <a:r>
                <a:rPr kumimoji="1" lang="ru-RU" sz="2619" b="1" dirty="0">
                  <a:solidFill>
                    <a:prstClr val="white"/>
                  </a:solidFill>
                  <a:latin typeface="Cambria" panose="02040503050406030204" pitchFamily="18" charset="0"/>
                </a:rPr>
                <a:t>от </a:t>
              </a:r>
              <a:r>
                <a:rPr kumimoji="1" lang="ru-RU" sz="2619" b="1" dirty="0">
                  <a:solidFill>
                    <a:prstClr val="white"/>
                  </a:solidFill>
                  <a:latin typeface="Cambria" panose="02040503050406030204" pitchFamily="18" charset="0"/>
                </a:rPr>
                <a:t>субъектов РФ</a:t>
              </a:r>
            </a:p>
          </p:txBody>
        </p:sp>
      </p:grpSp>
      <p:grpSp>
        <p:nvGrpSpPr>
          <p:cNvPr id="24579" name="Группа 16"/>
          <p:cNvGrpSpPr>
            <a:grpSpLocks/>
          </p:cNvGrpSpPr>
          <p:nvPr/>
        </p:nvGrpSpPr>
        <p:grpSpPr bwMode="auto">
          <a:xfrm>
            <a:off x="1293813" y="3600450"/>
            <a:ext cx="7142162" cy="1676400"/>
            <a:chOff x="517068" y="613252"/>
            <a:chExt cx="7415733" cy="624822"/>
          </a:xfrm>
        </p:grpSpPr>
        <p:sp>
          <p:nvSpPr>
            <p:cNvPr id="18" name="Скругленный прямоугольник 17"/>
            <p:cNvSpPr/>
            <p:nvPr/>
          </p:nvSpPr>
          <p:spPr>
            <a:xfrm>
              <a:off x="583000" y="691947"/>
              <a:ext cx="7349801" cy="467433"/>
            </a:xfrm>
            <a:prstGeom prst="roundRect">
              <a:avLst/>
            </a:prstGeom>
            <a:solidFill>
              <a:srgbClr val="5767B4"/>
            </a:solidFill>
          </p:spPr>
          <p:style>
            <a:lnRef idx="2">
              <a:schemeClr val="lt1">
                <a:hueOff val="0"/>
                <a:satOff val="0"/>
                <a:lumOff val="0"/>
                <a:alphaOff val="0"/>
              </a:schemeClr>
            </a:lnRef>
            <a:fillRef idx="1">
              <a:scrgbClr r="0" g="0" b="0"/>
            </a:fillRef>
            <a:effectRef idx="0">
              <a:schemeClr val="accent4">
                <a:hueOff val="-4464770"/>
                <a:satOff val="26899"/>
                <a:lumOff val="2156"/>
                <a:alphaOff val="0"/>
              </a:schemeClr>
            </a:effectRef>
            <a:fontRef idx="minor">
              <a:schemeClr val="lt1"/>
            </a:fontRef>
          </p:style>
        </p:sp>
        <p:sp>
          <p:nvSpPr>
            <p:cNvPr id="19" name="Скругленный прямоугольник 4"/>
            <p:cNvSpPr/>
            <p:nvPr/>
          </p:nvSpPr>
          <p:spPr>
            <a:xfrm>
              <a:off x="517068" y="613252"/>
              <a:ext cx="7303648" cy="624822"/>
            </a:xfrm>
            <a:prstGeom prst="rect">
              <a:avLst/>
            </a:prstGeom>
          </p:spPr>
          <p:style>
            <a:lnRef idx="0">
              <a:scrgbClr r="0" g="0" b="0"/>
            </a:lnRef>
            <a:fillRef idx="0">
              <a:scrgbClr r="0" g="0" b="0"/>
            </a:fillRef>
            <a:effectRef idx="0">
              <a:scrgbClr r="0" g="0" b="0"/>
            </a:effectRef>
            <a:fontRef idx="minor">
              <a:schemeClr val="lt1"/>
            </a:fontRef>
          </p:style>
          <p:txBody>
            <a:bodyPr lIns="90709" tIns="90709" rIns="90709" bIns="90709" spcCol="1270" anchor="ctr"/>
            <a:lstStyle/>
            <a:p>
              <a:pPr algn="ctr" defTabSz="1058266" fontAlgn="auto">
                <a:lnSpc>
                  <a:spcPct val="90000"/>
                </a:lnSpc>
                <a:spcAft>
                  <a:spcPct val="35000"/>
                </a:spcAft>
                <a:defRPr/>
              </a:pPr>
              <a:endParaRPr kumimoji="1" lang="ru-RU" sz="2619" b="1" dirty="0">
                <a:solidFill>
                  <a:prstClr val="white"/>
                </a:solidFill>
                <a:latin typeface="Cambria" panose="02040503050406030204" pitchFamily="18" charset="0"/>
              </a:endParaRPr>
            </a:p>
            <a:p>
              <a:pPr algn="ctr" defTabSz="1058266" fontAlgn="auto">
                <a:lnSpc>
                  <a:spcPct val="90000"/>
                </a:lnSpc>
                <a:spcAft>
                  <a:spcPct val="35000"/>
                </a:spcAft>
                <a:defRPr/>
              </a:pPr>
              <a:endParaRPr lang="ru-RU" sz="2619" b="1" dirty="0">
                <a:solidFill>
                  <a:prstClr val="white"/>
                </a:solidFill>
                <a:latin typeface="Cambria" panose="02040503050406030204" pitchFamily="18" charset="0"/>
              </a:endParaRPr>
            </a:p>
          </p:txBody>
        </p:sp>
      </p:grpSp>
      <p:sp>
        <p:nvSpPr>
          <p:cNvPr id="5" name="Прямоугольник 4"/>
          <p:cNvSpPr/>
          <p:nvPr/>
        </p:nvSpPr>
        <p:spPr>
          <a:xfrm>
            <a:off x="1524000" y="3810000"/>
            <a:ext cx="6911975" cy="1181100"/>
          </a:xfrm>
          <a:prstGeom prst="rect">
            <a:avLst/>
          </a:prstGeom>
        </p:spPr>
        <p:txBody>
          <a:bodyPr>
            <a:spAutoFit/>
          </a:bodyPr>
          <a:lstStyle/>
          <a:p>
            <a:pPr algn="ctr" defTabSz="1058266" fontAlgn="auto">
              <a:lnSpc>
                <a:spcPct val="90000"/>
              </a:lnSpc>
              <a:spcAft>
                <a:spcPct val="35000"/>
              </a:spcAft>
              <a:defRPr/>
            </a:pPr>
            <a:r>
              <a:rPr kumimoji="1" lang="ru-RU" sz="2619" b="1" dirty="0">
                <a:solidFill>
                  <a:prstClr val="white"/>
                </a:solidFill>
                <a:latin typeface="Cambria" panose="02040503050406030204" pitchFamily="18" charset="0"/>
                <a:cs typeface="+mn-cs"/>
              </a:rPr>
              <a:t>Еженедельное направление в ОИВ </a:t>
            </a:r>
            <a:r>
              <a:rPr kumimoji="1" lang="ru-RU" sz="2619" b="1" dirty="0">
                <a:solidFill>
                  <a:prstClr val="white"/>
                </a:solidFill>
                <a:latin typeface="Cambria" panose="02040503050406030204" pitchFamily="18" charset="0"/>
                <a:cs typeface="+mn-cs"/>
              </a:rPr>
              <a:t>информации  </a:t>
            </a:r>
            <a:r>
              <a:rPr kumimoji="1" lang="ru-RU" sz="2619" b="1" dirty="0">
                <a:solidFill>
                  <a:prstClr val="white"/>
                </a:solidFill>
                <a:latin typeface="Cambria" panose="02040503050406030204" pitchFamily="18" charset="0"/>
                <a:cs typeface="+mn-cs"/>
              </a:rPr>
              <a:t>об итогах обучения специалистов</a:t>
            </a:r>
          </a:p>
        </p:txBody>
      </p:sp>
      <p:pic>
        <p:nvPicPr>
          <p:cNvPr id="24581" name="Picture 2" descr="C:\Users\USER\Desktop\ЛОГОТИП РУО.jpg"/>
          <p:cNvPicPr>
            <a:picLocks noChangeAspect="1" noChangeArrowheads="1"/>
          </p:cNvPicPr>
          <p:nvPr/>
        </p:nvPicPr>
        <p:blipFill>
          <a:blip r:embed="rId2">
            <a:clrChange>
              <a:clrFrom>
                <a:srgbClr val="FFFEFF"/>
              </a:clrFrom>
              <a:clrTo>
                <a:srgbClr val="FFFEFF">
                  <a:alpha val="0"/>
                </a:srgbClr>
              </a:clrTo>
            </a:clrChange>
          </a:blip>
          <a:srcRect r="58054"/>
          <a:stretch>
            <a:fillRect/>
          </a:stretch>
        </p:blipFill>
        <p:spPr bwMode="auto">
          <a:xfrm>
            <a:off x="123825" y="304800"/>
            <a:ext cx="714375" cy="8382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49362"/>
          </a:xfrm>
        </p:spPr>
        <p:txBody>
          <a:bodyPr>
            <a:noAutofit/>
          </a:bodyPr>
          <a:lstStyle/>
          <a:p>
            <a:r>
              <a:rPr lang="ru-RU" sz="3200" b="1" smtClean="0">
                <a:solidFill>
                  <a:srgbClr val="0033CC"/>
                </a:solidFill>
                <a:effectLst>
                  <a:outerShdw blurRad="38100" dist="38100" dir="2700000" algn="tl">
                    <a:srgbClr val="000000"/>
                  </a:outerShdw>
                </a:effectLst>
                <a:latin typeface="Verdana" pitchFamily="34" charset="0"/>
                <a:ea typeface="Verdana" pitchFamily="34" charset="0"/>
                <a:cs typeface="Verdana" pitchFamily="34" charset="0"/>
              </a:rPr>
              <a:t>Государственная итоговая аттестация в 2018 году. Обучение организаторов</a:t>
            </a:r>
            <a:endParaRPr lang="ru-RU" sz="3200" smtClean="0">
              <a:solidFill>
                <a:srgbClr val="0033CC"/>
              </a:solidFill>
              <a:latin typeface="Verdana" pitchFamily="34" charset="0"/>
              <a:ea typeface="Verdana" pitchFamily="34" charset="0"/>
              <a:cs typeface="Verdana" pitchFamily="34" charset="0"/>
            </a:endParaRPr>
          </a:p>
        </p:txBody>
      </p:sp>
      <p:graphicFrame>
        <p:nvGraphicFramePr>
          <p:cNvPr id="5" name="Содержимое 4"/>
          <p:cNvGraphicFramePr>
            <a:graphicFrameLocks noGrp="1"/>
          </p:cNvGraphicFramePr>
          <p:nvPr>
            <p:ph idx="1"/>
          </p:nvPr>
        </p:nvGraphicFramePr>
        <p:xfrm>
          <a:off x="990600" y="1981200"/>
          <a:ext cx="7772400" cy="4303713"/>
        </p:xfrm>
        <a:graphic>
          <a:graphicData uri="http://schemas.openxmlformats.org/drawingml/2006/table">
            <a:tbl>
              <a:tblPr firstRow="1" bandRow="1">
                <a:tableStyleId>{5C22544A-7EE6-4342-B048-85BDC9FD1C3A}</a:tableStyleId>
              </a:tblPr>
              <a:tblGrid>
                <a:gridCol w="1943100"/>
                <a:gridCol w="1943100"/>
                <a:gridCol w="1943100"/>
                <a:gridCol w="1943100"/>
              </a:tblGrid>
              <a:tr h="802566">
                <a:tc>
                  <a:txBody>
                    <a:bodyPr/>
                    <a:lstStyle/>
                    <a:p>
                      <a:pPr algn="ctr"/>
                      <a:r>
                        <a:rPr lang="ru-RU" sz="1400" dirty="0" smtClean="0"/>
                        <a:t>ОУ</a:t>
                      </a:r>
                      <a:endParaRPr lang="ru-RU" sz="1400" dirty="0"/>
                    </a:p>
                  </a:txBody>
                  <a:tcPr/>
                </a:tc>
                <a:tc>
                  <a:txBody>
                    <a:bodyPr/>
                    <a:lstStyle/>
                    <a:p>
                      <a:pPr algn="ctr"/>
                      <a:r>
                        <a:rPr lang="ru-RU" sz="1400" dirty="0" smtClean="0"/>
                        <a:t>КОЛ-ВО</a:t>
                      </a:r>
                      <a:endParaRPr lang="ru-RU" sz="1400" dirty="0"/>
                    </a:p>
                  </a:txBody>
                  <a:tcPr/>
                </a:tc>
                <a:tc>
                  <a:txBody>
                    <a:bodyPr/>
                    <a:lstStyle/>
                    <a:p>
                      <a:pPr algn="ctr"/>
                      <a:r>
                        <a:rPr lang="ru-RU" sz="1400" dirty="0" smtClean="0"/>
                        <a:t>Прошли </a:t>
                      </a:r>
                      <a:r>
                        <a:rPr lang="ru-RU" sz="1400" baseline="0" dirty="0" smtClean="0"/>
                        <a:t>обучение на учебном портале</a:t>
                      </a:r>
                      <a:endParaRPr lang="ru-RU" sz="1400" dirty="0"/>
                    </a:p>
                  </a:txBody>
                  <a:tcPr/>
                </a:tc>
                <a:tc>
                  <a:txBody>
                    <a:bodyPr/>
                    <a:lstStyle/>
                    <a:p>
                      <a:pPr algn="ctr"/>
                      <a:r>
                        <a:rPr lang="ru-RU" sz="1400" dirty="0" smtClean="0"/>
                        <a:t>Обучающий семинар</a:t>
                      </a:r>
                      <a:endParaRPr lang="ru-RU" sz="1400" dirty="0"/>
                    </a:p>
                  </a:txBody>
                  <a:tcPr/>
                </a:tc>
              </a:tr>
              <a:tr h="370520">
                <a:tc>
                  <a:txBody>
                    <a:bodyPr/>
                    <a:lstStyle/>
                    <a:p>
                      <a:pPr algn="ctr"/>
                      <a:r>
                        <a:rPr lang="ru-RU" sz="1400" b="1" dirty="0" smtClean="0"/>
                        <a:t>МСОШ</a:t>
                      </a:r>
                      <a:endParaRPr lang="ru-RU" sz="1400" b="1" dirty="0"/>
                    </a:p>
                  </a:txBody>
                  <a:tcPr>
                    <a:solidFill>
                      <a:schemeClr val="tx2">
                        <a:lumMod val="20000"/>
                        <a:lumOff val="80000"/>
                      </a:schemeClr>
                    </a:solidFill>
                  </a:tcPr>
                </a:tc>
                <a:tc>
                  <a:txBody>
                    <a:bodyPr/>
                    <a:lstStyle/>
                    <a:p>
                      <a:pPr algn="ctr"/>
                      <a:r>
                        <a:rPr lang="ru-RU" sz="1400" b="1" dirty="0" smtClean="0"/>
                        <a:t>7</a:t>
                      </a:r>
                      <a:endParaRPr lang="ru-RU" sz="1400" b="1" dirty="0"/>
                    </a:p>
                  </a:txBody>
                  <a:tcPr marL="71986" marR="71986" marT="0" marB="0" anchor="b">
                    <a:solidFill>
                      <a:schemeClr val="tx2">
                        <a:lumMod val="20000"/>
                        <a:lumOff val="80000"/>
                      </a:schemeClr>
                    </a:solidFill>
                  </a:tcPr>
                </a:tc>
                <a:tc>
                  <a:txBody>
                    <a:bodyPr/>
                    <a:lstStyle/>
                    <a:p>
                      <a:pPr algn="ctr"/>
                      <a:r>
                        <a:rPr lang="ru-RU" sz="1400" b="1" dirty="0" smtClean="0"/>
                        <a:t>3</a:t>
                      </a:r>
                      <a:endParaRPr lang="ru-RU" sz="1400" b="1" dirty="0"/>
                    </a:p>
                  </a:txBody>
                  <a:tcPr>
                    <a:solidFill>
                      <a:srgbClr val="92D050"/>
                    </a:solidFill>
                  </a:tcPr>
                </a:tc>
                <a:tc>
                  <a:txBody>
                    <a:bodyPr/>
                    <a:lstStyle/>
                    <a:p>
                      <a:pPr algn="ctr"/>
                      <a:r>
                        <a:rPr lang="ru-RU" sz="1400" b="1" dirty="0" smtClean="0"/>
                        <a:t>7</a:t>
                      </a:r>
                      <a:endParaRPr lang="ru-RU" sz="1400" b="1" dirty="0"/>
                    </a:p>
                  </a:txBody>
                  <a:tcPr>
                    <a:solidFill>
                      <a:schemeClr val="tx2">
                        <a:lumMod val="20000"/>
                        <a:lumOff val="80000"/>
                      </a:schemeClr>
                    </a:solidFill>
                  </a:tcPr>
                </a:tc>
              </a:tr>
              <a:tr h="370520">
                <a:tc>
                  <a:txBody>
                    <a:bodyPr/>
                    <a:lstStyle/>
                    <a:p>
                      <a:pPr algn="ctr"/>
                      <a:r>
                        <a:rPr lang="ru-RU" sz="1400" b="1" dirty="0" smtClean="0"/>
                        <a:t>КСОШ №1</a:t>
                      </a:r>
                      <a:endParaRPr lang="ru-RU" sz="1400" b="1" dirty="0"/>
                    </a:p>
                  </a:txBody>
                  <a:tcP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400" b="1" i="0" u="none" strike="noStrike" dirty="0" smtClean="0">
                          <a:solidFill>
                            <a:srgbClr val="000000"/>
                          </a:solidFill>
                          <a:effectLst/>
                          <a:latin typeface="Times New Roman" pitchFamily="18" charset="0"/>
                          <a:cs typeface="Times New Roman" pitchFamily="18" charset="0"/>
                        </a:rPr>
                        <a:t>7</a:t>
                      </a:r>
                    </a:p>
                  </a:txBody>
                  <a:tcPr marL="71986" marR="71986" marT="0" marB="0" anchor="b">
                    <a:solidFill>
                      <a:schemeClr val="accent1">
                        <a:lumMod val="20000"/>
                        <a:lumOff val="80000"/>
                      </a:schemeClr>
                    </a:solidFill>
                  </a:tcPr>
                </a:tc>
                <a:tc>
                  <a:txBody>
                    <a:bodyPr/>
                    <a:lstStyle/>
                    <a:p>
                      <a:pPr algn="ctr"/>
                      <a:r>
                        <a:rPr lang="ru-RU" sz="1400" b="1" dirty="0" smtClean="0"/>
                        <a:t>7</a:t>
                      </a:r>
                      <a:endParaRPr lang="ru-RU" sz="1400" b="1" dirty="0"/>
                    </a:p>
                  </a:txBody>
                  <a:tcPr>
                    <a:solidFill>
                      <a:schemeClr val="accent1">
                        <a:lumMod val="20000"/>
                        <a:lumOff val="80000"/>
                      </a:schemeClr>
                    </a:solidFill>
                  </a:tcPr>
                </a:tc>
                <a:tc>
                  <a:txBody>
                    <a:bodyPr/>
                    <a:lstStyle/>
                    <a:p>
                      <a:pPr algn="ctr"/>
                      <a:r>
                        <a:rPr lang="ru-RU" sz="1400" b="1" dirty="0" smtClean="0"/>
                        <a:t>7</a:t>
                      </a:r>
                      <a:endParaRPr lang="ru-RU" sz="1400" b="1" dirty="0"/>
                    </a:p>
                  </a:txBody>
                  <a:tcPr>
                    <a:solidFill>
                      <a:schemeClr val="accent1">
                        <a:lumMod val="20000"/>
                        <a:lumOff val="80000"/>
                      </a:schemeClr>
                    </a:solidFill>
                  </a:tcPr>
                </a:tc>
              </a:tr>
              <a:tr h="370520">
                <a:tc>
                  <a:txBody>
                    <a:bodyPr/>
                    <a:lstStyle/>
                    <a:p>
                      <a:pPr algn="ctr"/>
                      <a:r>
                        <a:rPr lang="ru-RU" sz="1400" b="1" dirty="0" smtClean="0"/>
                        <a:t>КСОШ №2</a:t>
                      </a:r>
                      <a:endParaRPr lang="ru-RU" sz="1400" b="1" dirty="0"/>
                    </a:p>
                  </a:txBody>
                  <a:tcPr>
                    <a:solidFill>
                      <a:schemeClr val="tx2">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400" b="1" i="0" u="none" strike="noStrike" dirty="0" smtClean="0">
                          <a:solidFill>
                            <a:srgbClr val="000000"/>
                          </a:solidFill>
                          <a:effectLst/>
                          <a:latin typeface="Times New Roman" pitchFamily="18" charset="0"/>
                          <a:cs typeface="Times New Roman" pitchFamily="18" charset="0"/>
                        </a:rPr>
                        <a:t>6</a:t>
                      </a:r>
                    </a:p>
                  </a:txBody>
                  <a:tcPr marL="71986" marR="71986" marT="0" marB="0" anchor="b">
                    <a:solidFill>
                      <a:schemeClr val="tx2">
                        <a:lumMod val="20000"/>
                        <a:lumOff val="80000"/>
                      </a:schemeClr>
                    </a:solidFill>
                  </a:tcPr>
                </a:tc>
                <a:tc>
                  <a:txBody>
                    <a:bodyPr/>
                    <a:lstStyle/>
                    <a:p>
                      <a:pPr algn="ctr"/>
                      <a:r>
                        <a:rPr lang="ru-RU" sz="1400" b="1" dirty="0" smtClean="0"/>
                        <a:t>5</a:t>
                      </a:r>
                      <a:endParaRPr lang="ru-RU" sz="1400" b="1" dirty="0"/>
                    </a:p>
                  </a:txBody>
                  <a:tcPr>
                    <a:solidFill>
                      <a:srgbClr val="92D050"/>
                    </a:solidFill>
                  </a:tcPr>
                </a:tc>
                <a:tc>
                  <a:txBody>
                    <a:bodyPr/>
                    <a:lstStyle/>
                    <a:p>
                      <a:pPr algn="ctr"/>
                      <a:r>
                        <a:rPr lang="ru-RU" sz="1400" b="1" dirty="0" smtClean="0"/>
                        <a:t>5</a:t>
                      </a:r>
                      <a:endParaRPr lang="ru-RU" sz="1400" b="1" dirty="0"/>
                    </a:p>
                  </a:txBody>
                  <a:tcPr>
                    <a:solidFill>
                      <a:srgbClr val="92D050"/>
                    </a:solidFill>
                  </a:tcPr>
                </a:tc>
              </a:tr>
              <a:tr h="370520">
                <a:tc>
                  <a:txBody>
                    <a:bodyPr/>
                    <a:lstStyle/>
                    <a:p>
                      <a:pPr algn="ctr"/>
                      <a:r>
                        <a:rPr lang="ru-RU" sz="1400" b="1" dirty="0" smtClean="0"/>
                        <a:t>КДСОШ</a:t>
                      </a:r>
                      <a:endParaRPr lang="ru-RU" sz="1400" b="1" dirty="0"/>
                    </a:p>
                  </a:txBody>
                  <a:tcPr>
                    <a:solidFill>
                      <a:schemeClr val="accent1">
                        <a:lumMod val="20000"/>
                        <a:lumOff val="80000"/>
                      </a:schemeClr>
                    </a:solidFill>
                  </a:tcPr>
                </a:tc>
                <a:tc>
                  <a:txBody>
                    <a:bodyPr/>
                    <a:lstStyle/>
                    <a:p>
                      <a:pPr algn="ctr" fontAlgn="b"/>
                      <a:r>
                        <a:rPr lang="ru-RU" sz="1400" b="1" i="0" u="none" strike="noStrike" dirty="0" smtClean="0">
                          <a:solidFill>
                            <a:srgbClr val="000000"/>
                          </a:solidFill>
                          <a:effectLst/>
                          <a:latin typeface="Times New Roman" pitchFamily="18" charset="0"/>
                          <a:cs typeface="Times New Roman" pitchFamily="18" charset="0"/>
                        </a:rPr>
                        <a:t>2</a:t>
                      </a:r>
                      <a:endParaRPr lang="ru-RU" sz="1400" b="1" i="0" u="none" strike="noStrike" dirty="0">
                        <a:solidFill>
                          <a:srgbClr val="000000"/>
                        </a:solidFill>
                        <a:effectLst/>
                        <a:latin typeface="Times New Roman" pitchFamily="18" charset="0"/>
                        <a:cs typeface="Times New Roman" pitchFamily="18" charset="0"/>
                      </a:endParaRPr>
                    </a:p>
                  </a:txBody>
                  <a:tcPr marL="71986" marR="71986" marT="0" marB="0" anchor="b">
                    <a:solidFill>
                      <a:schemeClr val="accent1">
                        <a:lumMod val="20000"/>
                        <a:lumOff val="80000"/>
                      </a:schemeClr>
                    </a:solidFill>
                  </a:tcPr>
                </a:tc>
                <a:tc>
                  <a:txBody>
                    <a:bodyPr/>
                    <a:lstStyle/>
                    <a:p>
                      <a:pPr algn="ctr"/>
                      <a:r>
                        <a:rPr lang="ru-RU" sz="1400" b="1" dirty="0" smtClean="0"/>
                        <a:t>2</a:t>
                      </a:r>
                      <a:endParaRPr lang="ru-RU" sz="1400" b="1" dirty="0"/>
                    </a:p>
                  </a:txBody>
                  <a:tcPr>
                    <a:solidFill>
                      <a:schemeClr val="accent1">
                        <a:lumMod val="20000"/>
                        <a:lumOff val="80000"/>
                      </a:schemeClr>
                    </a:solidFill>
                  </a:tcPr>
                </a:tc>
                <a:tc>
                  <a:txBody>
                    <a:bodyPr/>
                    <a:lstStyle/>
                    <a:p>
                      <a:pPr algn="ctr"/>
                      <a:r>
                        <a:rPr lang="ru-RU" sz="1400" b="1" dirty="0" smtClean="0"/>
                        <a:t>2</a:t>
                      </a:r>
                      <a:endParaRPr lang="ru-RU" sz="1400" b="1" dirty="0"/>
                    </a:p>
                  </a:txBody>
                  <a:tcPr>
                    <a:solidFill>
                      <a:schemeClr val="accent1">
                        <a:lumMod val="20000"/>
                        <a:lumOff val="80000"/>
                      </a:schemeClr>
                    </a:solidFill>
                  </a:tcPr>
                </a:tc>
              </a:tr>
              <a:tr h="370520">
                <a:tc>
                  <a:txBody>
                    <a:bodyPr/>
                    <a:lstStyle/>
                    <a:p>
                      <a:pPr algn="ctr"/>
                      <a:r>
                        <a:rPr lang="ru-RU" sz="1400" b="1" dirty="0" smtClean="0"/>
                        <a:t>РСОШ</a:t>
                      </a:r>
                      <a:endParaRPr lang="ru-RU" sz="1400" b="1" dirty="0"/>
                    </a:p>
                  </a:txBody>
                  <a:tcPr>
                    <a:solidFill>
                      <a:schemeClr val="tx2">
                        <a:lumMod val="20000"/>
                        <a:lumOff val="80000"/>
                      </a:schemeClr>
                    </a:solidFill>
                  </a:tcPr>
                </a:tc>
                <a:tc>
                  <a:txBody>
                    <a:bodyPr/>
                    <a:lstStyle/>
                    <a:p>
                      <a:pPr algn="ctr" fontAlgn="b"/>
                      <a:r>
                        <a:rPr lang="ru-RU" sz="1400" b="1" i="0" u="none" strike="noStrike" dirty="0" smtClean="0">
                          <a:solidFill>
                            <a:srgbClr val="000000"/>
                          </a:solidFill>
                          <a:effectLst/>
                          <a:latin typeface="Times New Roman" pitchFamily="18" charset="0"/>
                          <a:cs typeface="Times New Roman" pitchFamily="18" charset="0"/>
                        </a:rPr>
                        <a:t>1</a:t>
                      </a:r>
                      <a:endParaRPr lang="ru-RU" sz="1400" b="1" i="0" u="none" strike="noStrike" dirty="0">
                        <a:solidFill>
                          <a:srgbClr val="000000"/>
                        </a:solidFill>
                        <a:effectLst/>
                        <a:latin typeface="Times New Roman" pitchFamily="18" charset="0"/>
                        <a:cs typeface="Times New Roman" pitchFamily="18" charset="0"/>
                      </a:endParaRPr>
                    </a:p>
                  </a:txBody>
                  <a:tcPr marL="71986" marR="71986" marT="0" marB="0" anchor="b">
                    <a:solidFill>
                      <a:schemeClr val="tx2">
                        <a:lumMod val="20000"/>
                        <a:lumOff val="80000"/>
                      </a:schemeClr>
                    </a:solidFill>
                  </a:tcPr>
                </a:tc>
                <a:tc>
                  <a:txBody>
                    <a:bodyPr/>
                    <a:lstStyle/>
                    <a:p>
                      <a:pPr algn="ctr"/>
                      <a:r>
                        <a:rPr lang="ru-RU" sz="1400" b="1" dirty="0" smtClean="0"/>
                        <a:t>1</a:t>
                      </a:r>
                      <a:endParaRPr lang="ru-RU" sz="1400" b="1" dirty="0"/>
                    </a:p>
                  </a:txBody>
                  <a:tcPr>
                    <a:solidFill>
                      <a:schemeClr val="tx2">
                        <a:lumMod val="20000"/>
                        <a:lumOff val="80000"/>
                      </a:schemeClr>
                    </a:solidFill>
                  </a:tcPr>
                </a:tc>
                <a:tc>
                  <a:txBody>
                    <a:bodyPr/>
                    <a:lstStyle/>
                    <a:p>
                      <a:pPr algn="ctr"/>
                      <a:r>
                        <a:rPr lang="ru-RU" sz="1400" b="1" dirty="0" smtClean="0"/>
                        <a:t>1</a:t>
                      </a:r>
                      <a:endParaRPr lang="ru-RU" sz="1400" b="1" dirty="0"/>
                    </a:p>
                  </a:txBody>
                  <a:tcPr>
                    <a:solidFill>
                      <a:schemeClr val="tx2">
                        <a:lumMod val="20000"/>
                        <a:lumOff val="80000"/>
                      </a:schemeClr>
                    </a:solidFill>
                  </a:tcPr>
                </a:tc>
              </a:tr>
              <a:tr h="370520">
                <a:tc>
                  <a:txBody>
                    <a:bodyPr/>
                    <a:lstStyle/>
                    <a:p>
                      <a:pPr algn="ctr"/>
                      <a:r>
                        <a:rPr lang="ru-RU" sz="1400" b="1" dirty="0" smtClean="0"/>
                        <a:t>ЯСОШ</a:t>
                      </a:r>
                      <a:endParaRPr lang="ru-RU" sz="1400" b="1" dirty="0"/>
                    </a:p>
                  </a:txBody>
                  <a:tcPr/>
                </a:tc>
                <a:tc>
                  <a:txBody>
                    <a:bodyPr/>
                    <a:lstStyle/>
                    <a:p>
                      <a:pPr algn="ctr" fontAlgn="b"/>
                      <a:r>
                        <a:rPr lang="ru-RU" sz="1400" b="1" i="0" u="none" strike="noStrike" dirty="0" smtClean="0">
                          <a:solidFill>
                            <a:srgbClr val="000000"/>
                          </a:solidFill>
                          <a:effectLst/>
                          <a:latin typeface="Times New Roman" pitchFamily="18" charset="0"/>
                          <a:cs typeface="Times New Roman" pitchFamily="18" charset="0"/>
                        </a:rPr>
                        <a:t>1</a:t>
                      </a:r>
                      <a:endParaRPr lang="ru-RU" sz="1400" b="1" i="0" u="none" strike="noStrike" dirty="0">
                        <a:solidFill>
                          <a:srgbClr val="000000"/>
                        </a:solidFill>
                        <a:effectLst/>
                        <a:latin typeface="Times New Roman" pitchFamily="18" charset="0"/>
                        <a:cs typeface="Times New Roman" pitchFamily="18" charset="0"/>
                      </a:endParaRPr>
                    </a:p>
                  </a:txBody>
                  <a:tcPr marL="71986" marR="71986" marT="0" marB="0" anchor="b"/>
                </a:tc>
                <a:tc>
                  <a:txBody>
                    <a:bodyPr/>
                    <a:lstStyle/>
                    <a:p>
                      <a:pPr algn="ctr"/>
                      <a:r>
                        <a:rPr lang="ru-RU" sz="1400" b="1" dirty="0" smtClean="0"/>
                        <a:t>1</a:t>
                      </a:r>
                      <a:endParaRPr lang="ru-RU" sz="1400" b="1" dirty="0"/>
                    </a:p>
                  </a:txBody>
                  <a:tcPr>
                    <a:solidFill>
                      <a:schemeClr val="tx2">
                        <a:lumMod val="20000"/>
                        <a:lumOff val="80000"/>
                      </a:schemeClr>
                    </a:solidFill>
                  </a:tcPr>
                </a:tc>
                <a:tc>
                  <a:txBody>
                    <a:bodyPr/>
                    <a:lstStyle/>
                    <a:p>
                      <a:pPr algn="ctr"/>
                      <a:r>
                        <a:rPr lang="ru-RU" sz="1400" b="1" dirty="0" smtClean="0"/>
                        <a:t>1</a:t>
                      </a:r>
                      <a:endParaRPr lang="ru-RU" sz="1400" b="1" dirty="0"/>
                    </a:p>
                  </a:txBody>
                  <a:tcPr>
                    <a:solidFill>
                      <a:schemeClr val="accent1">
                        <a:lumMod val="20000"/>
                        <a:lumOff val="80000"/>
                      </a:schemeClr>
                    </a:solidFill>
                  </a:tcPr>
                </a:tc>
              </a:tr>
              <a:tr h="370520">
                <a:tc>
                  <a:txBody>
                    <a:bodyPr/>
                    <a:lstStyle/>
                    <a:p>
                      <a:pPr algn="ctr"/>
                      <a:r>
                        <a:rPr lang="ru-RU" sz="1400" b="1" dirty="0" smtClean="0"/>
                        <a:t>РУО</a:t>
                      </a:r>
                      <a:endParaRPr lang="ru-RU" sz="1400" b="1" dirty="0"/>
                    </a:p>
                  </a:txBody>
                  <a:tcPr>
                    <a:solidFill>
                      <a:schemeClr val="tx2">
                        <a:lumMod val="20000"/>
                        <a:lumOff val="80000"/>
                      </a:schemeClr>
                    </a:solidFill>
                  </a:tcPr>
                </a:tc>
                <a:tc>
                  <a:txBody>
                    <a:bodyPr/>
                    <a:lstStyle/>
                    <a:p>
                      <a:pPr algn="ctr" fontAlgn="b"/>
                      <a:r>
                        <a:rPr lang="ru-RU" sz="1400" b="1" i="0" u="none" strike="noStrike" dirty="0" smtClean="0">
                          <a:solidFill>
                            <a:srgbClr val="000000"/>
                          </a:solidFill>
                          <a:effectLst/>
                          <a:latin typeface="Times New Roman" pitchFamily="18" charset="0"/>
                          <a:cs typeface="Times New Roman" pitchFamily="18" charset="0"/>
                        </a:rPr>
                        <a:t>3</a:t>
                      </a:r>
                      <a:endParaRPr lang="ru-RU" sz="1400" b="1" i="0" u="none" strike="noStrike" dirty="0">
                        <a:solidFill>
                          <a:srgbClr val="000000"/>
                        </a:solidFill>
                        <a:effectLst/>
                        <a:latin typeface="Times New Roman" pitchFamily="18" charset="0"/>
                        <a:cs typeface="Times New Roman" pitchFamily="18" charset="0"/>
                      </a:endParaRPr>
                    </a:p>
                  </a:txBody>
                  <a:tcPr marL="71986" marR="71986" marT="0" marB="0" anchor="b">
                    <a:solidFill>
                      <a:schemeClr val="tx2">
                        <a:lumMod val="20000"/>
                        <a:lumOff val="80000"/>
                      </a:schemeClr>
                    </a:solidFill>
                  </a:tcPr>
                </a:tc>
                <a:tc>
                  <a:txBody>
                    <a:bodyPr/>
                    <a:lstStyle/>
                    <a:p>
                      <a:pPr algn="ctr"/>
                      <a:r>
                        <a:rPr lang="ru-RU" sz="1400" b="1" dirty="0" smtClean="0"/>
                        <a:t>2</a:t>
                      </a:r>
                      <a:endParaRPr lang="ru-RU" sz="1400" b="1" dirty="0"/>
                    </a:p>
                  </a:txBody>
                  <a:tcPr>
                    <a:solidFill>
                      <a:srgbClr val="92D050"/>
                    </a:solidFill>
                  </a:tcPr>
                </a:tc>
                <a:tc>
                  <a:txBody>
                    <a:bodyPr/>
                    <a:lstStyle/>
                    <a:p>
                      <a:pPr algn="ctr"/>
                      <a:r>
                        <a:rPr lang="ru-RU" sz="1400" b="1" dirty="0" smtClean="0"/>
                        <a:t>3</a:t>
                      </a:r>
                      <a:endParaRPr lang="ru-RU" sz="1400" b="1" dirty="0"/>
                    </a:p>
                  </a:txBody>
                  <a:tcPr>
                    <a:solidFill>
                      <a:schemeClr val="tx2">
                        <a:lumMod val="20000"/>
                        <a:lumOff val="80000"/>
                      </a:schemeClr>
                    </a:solidFill>
                  </a:tcPr>
                </a:tc>
              </a:tr>
              <a:tr h="370520">
                <a:tc>
                  <a:txBody>
                    <a:bodyPr/>
                    <a:lstStyle/>
                    <a:p>
                      <a:pPr algn="ctr"/>
                      <a:r>
                        <a:rPr lang="ru-RU" sz="1400" b="1" dirty="0" smtClean="0"/>
                        <a:t>иные</a:t>
                      </a:r>
                      <a:endParaRPr lang="ru-RU" sz="1400" b="1" dirty="0"/>
                    </a:p>
                  </a:txBody>
                  <a:tcPr>
                    <a:solidFill>
                      <a:schemeClr val="accent1">
                        <a:lumMod val="20000"/>
                        <a:lumOff val="80000"/>
                      </a:schemeClr>
                    </a:solidFill>
                  </a:tcPr>
                </a:tc>
                <a:tc>
                  <a:txBody>
                    <a:bodyPr/>
                    <a:lstStyle/>
                    <a:p>
                      <a:pPr algn="ctr" fontAlgn="b"/>
                      <a:r>
                        <a:rPr lang="ru-RU" sz="1400" b="1" i="0" u="none" strike="noStrike" dirty="0" smtClean="0">
                          <a:solidFill>
                            <a:srgbClr val="000000"/>
                          </a:solidFill>
                          <a:effectLst/>
                          <a:latin typeface="Times New Roman" pitchFamily="18" charset="0"/>
                          <a:cs typeface="Times New Roman" pitchFamily="18" charset="0"/>
                        </a:rPr>
                        <a:t>3</a:t>
                      </a:r>
                      <a:endParaRPr lang="ru-RU" sz="1400" b="1" i="0" u="none" strike="noStrike" dirty="0">
                        <a:solidFill>
                          <a:srgbClr val="000000"/>
                        </a:solidFill>
                        <a:effectLst/>
                        <a:latin typeface="Times New Roman" pitchFamily="18" charset="0"/>
                        <a:cs typeface="Times New Roman" pitchFamily="18" charset="0"/>
                      </a:endParaRPr>
                    </a:p>
                  </a:txBody>
                  <a:tcPr marL="71986" marR="71986" marT="0" marB="0" anchor="b">
                    <a:solidFill>
                      <a:schemeClr val="accent1">
                        <a:lumMod val="20000"/>
                        <a:lumOff val="80000"/>
                      </a:schemeClr>
                    </a:solidFill>
                  </a:tcPr>
                </a:tc>
                <a:tc>
                  <a:txBody>
                    <a:bodyPr/>
                    <a:lstStyle/>
                    <a:p>
                      <a:pPr algn="ctr"/>
                      <a:r>
                        <a:rPr lang="ru-RU" sz="1400" b="1" dirty="0" smtClean="0"/>
                        <a:t>3</a:t>
                      </a:r>
                      <a:endParaRPr lang="ru-RU" sz="1400" b="1" dirty="0"/>
                    </a:p>
                  </a:txBody>
                  <a:tcPr>
                    <a:solidFill>
                      <a:schemeClr val="accent1">
                        <a:lumMod val="20000"/>
                        <a:lumOff val="80000"/>
                      </a:schemeClr>
                    </a:solidFill>
                  </a:tcPr>
                </a:tc>
                <a:tc>
                  <a:txBody>
                    <a:bodyPr/>
                    <a:lstStyle/>
                    <a:p>
                      <a:pPr algn="ctr"/>
                      <a:r>
                        <a:rPr lang="ru-RU" sz="1400" b="1" dirty="0" smtClean="0"/>
                        <a:t>2</a:t>
                      </a:r>
                      <a:endParaRPr lang="ru-RU" sz="1400" b="1" dirty="0"/>
                    </a:p>
                  </a:txBody>
                  <a:tcPr>
                    <a:solidFill>
                      <a:srgbClr val="92D050"/>
                    </a:solidFill>
                  </a:tcPr>
                </a:tc>
              </a:tr>
              <a:tr h="537212">
                <a:tc>
                  <a:txBody>
                    <a:bodyPr/>
                    <a:lstStyle/>
                    <a:p>
                      <a:pPr algn="ctr"/>
                      <a:r>
                        <a:rPr lang="ru-RU" sz="1400" b="1" dirty="0" smtClean="0"/>
                        <a:t>ИТОГО</a:t>
                      </a:r>
                      <a:endParaRPr lang="ru-RU" sz="1400" b="1" dirty="0"/>
                    </a:p>
                  </a:txBody>
                  <a:tcPr>
                    <a:solidFill>
                      <a:schemeClr val="tx2">
                        <a:lumMod val="20000"/>
                        <a:lumOff val="80000"/>
                      </a:schemeClr>
                    </a:solidFill>
                  </a:tcPr>
                </a:tc>
                <a:tc>
                  <a:txBody>
                    <a:bodyPr/>
                    <a:lstStyle/>
                    <a:p>
                      <a:pPr algn="ctr"/>
                      <a:r>
                        <a:rPr lang="ru-RU" sz="1400" b="1" dirty="0" smtClean="0"/>
                        <a:t>30</a:t>
                      </a:r>
                      <a:endParaRPr lang="ru-RU" sz="1400" b="1" dirty="0"/>
                    </a:p>
                  </a:txBody>
                  <a:tcPr>
                    <a:solidFill>
                      <a:schemeClr val="tx2">
                        <a:lumMod val="20000"/>
                        <a:lumOff val="80000"/>
                      </a:schemeClr>
                    </a:solidFill>
                  </a:tcPr>
                </a:tc>
                <a:tc>
                  <a:txBody>
                    <a:bodyPr/>
                    <a:lstStyle/>
                    <a:p>
                      <a:pPr algn="ctr"/>
                      <a:r>
                        <a:rPr lang="ru-RU" sz="1400" b="1" dirty="0" smtClean="0"/>
                        <a:t>24 (80%)</a:t>
                      </a:r>
                      <a:endParaRPr lang="ru-RU" sz="1400" b="1" dirty="0"/>
                    </a:p>
                  </a:txBody>
                  <a:tcPr>
                    <a:solidFill>
                      <a:schemeClr val="tx2">
                        <a:lumMod val="20000"/>
                        <a:lumOff val="80000"/>
                      </a:schemeClr>
                    </a:solidFill>
                  </a:tcPr>
                </a:tc>
                <a:tc>
                  <a:txBody>
                    <a:bodyPr/>
                    <a:lstStyle/>
                    <a:p>
                      <a:pPr algn="ctr"/>
                      <a:r>
                        <a:rPr lang="ru-RU" sz="1400" b="1" dirty="0" smtClean="0"/>
                        <a:t>28(93%)</a:t>
                      </a:r>
                      <a:endParaRPr lang="ru-RU" sz="1400" b="1" dirty="0"/>
                    </a:p>
                  </a:txBody>
                  <a:tcPr>
                    <a:solidFill>
                      <a:schemeClr val="tx2">
                        <a:lumMod val="20000"/>
                        <a:lumOff val="80000"/>
                      </a:schemeClr>
                    </a:solidFill>
                  </a:tcPr>
                </a:tc>
              </a:tr>
            </a:tbl>
          </a:graphicData>
        </a:graphic>
      </p:graphicFrame>
      <p:sp>
        <p:nvSpPr>
          <p:cNvPr id="25659"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60D56C-6CDA-4173-B6C4-5F0F2F668BC8}" type="slidenum">
              <a:rPr lang="ru-RU">
                <a:solidFill>
                  <a:srgbClr val="898989"/>
                </a:solidFill>
                <a:cs typeface="Arial" charset="0"/>
              </a:rPr>
              <a:pPr fontAlgn="base">
                <a:spcBef>
                  <a:spcPct val="0"/>
                </a:spcBef>
                <a:spcAft>
                  <a:spcPct val="0"/>
                </a:spcAft>
              </a:pPr>
              <a:t>9</a:t>
            </a:fld>
            <a:endParaRPr lang="ru-RU">
              <a:solidFill>
                <a:srgbClr val="898989"/>
              </a:solidFill>
              <a:cs typeface="Arial" charset="0"/>
            </a:endParaRPr>
          </a:p>
        </p:txBody>
      </p:sp>
      <p:pic>
        <p:nvPicPr>
          <p:cNvPr id="25660" name="Picture 2" descr="C:\Users\USER\Desktop\ЛОГОТИП РУО.jpg"/>
          <p:cNvPicPr>
            <a:picLocks noChangeAspect="1" noChangeArrowheads="1"/>
          </p:cNvPicPr>
          <p:nvPr/>
        </p:nvPicPr>
        <p:blipFill>
          <a:blip r:embed="rId3">
            <a:clrChange>
              <a:clrFrom>
                <a:srgbClr val="FFFEFF"/>
              </a:clrFrom>
              <a:clrTo>
                <a:srgbClr val="FFFEFF">
                  <a:alpha val="0"/>
                </a:srgbClr>
              </a:clrTo>
            </a:clrChange>
          </a:blip>
          <a:srcRect r="58054"/>
          <a:stretch>
            <a:fillRect/>
          </a:stretch>
        </p:blipFill>
        <p:spPr bwMode="auto">
          <a:xfrm>
            <a:off x="123825" y="304800"/>
            <a:ext cx="714375" cy="838200"/>
          </a:xfrm>
          <a:prstGeom prst="rect">
            <a:avLst/>
          </a:prstGeom>
          <a:noFill/>
          <a:ln w="9525">
            <a:noFill/>
            <a:miter lim="800000"/>
            <a:headEnd/>
            <a:tailEnd/>
          </a:ln>
        </p:spPr>
      </p:pic>
    </p:spTree>
  </p:cSld>
  <p:clrMapOvr>
    <a:masterClrMapping/>
  </p:clrMapOvr>
  <p:transition>
    <p:cut/>
  </p:transition>
</p:sld>
</file>

<file path=ppt/theme/theme1.xml><?xml version="1.0" encoding="utf-8"?>
<a:theme xmlns:a="http://schemas.openxmlformats.org/drawingml/2006/main" name="11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3336</TotalTime>
  <Words>1656</Words>
  <Application>Microsoft Office PowerPoint</Application>
  <PresentationFormat>Экран (4:3)</PresentationFormat>
  <Paragraphs>694</Paragraphs>
  <Slides>30</Slides>
  <Notes>9</Notes>
  <HiddenSlides>0</HiddenSlides>
  <MMClips>0</MMClips>
  <ScaleCrop>false</ScaleCrop>
  <HeadingPairs>
    <vt:vector size="8" baseType="variant">
      <vt:variant>
        <vt:lpstr>Использованные шрифты</vt:lpstr>
      </vt:variant>
      <vt:variant>
        <vt:i4>6</vt:i4>
      </vt:variant>
      <vt:variant>
        <vt:lpstr>Шаблон оформления</vt:lpstr>
      </vt:variant>
      <vt:variant>
        <vt:i4>1</vt:i4>
      </vt:variant>
      <vt:variant>
        <vt:lpstr>Внедренные серверы OLE</vt:lpstr>
      </vt:variant>
      <vt:variant>
        <vt:i4>1</vt:i4>
      </vt:variant>
      <vt:variant>
        <vt:lpstr>Заголовки слайдов</vt:lpstr>
      </vt:variant>
      <vt:variant>
        <vt:i4>30</vt:i4>
      </vt:variant>
    </vt:vector>
  </HeadingPairs>
  <TitlesOfParts>
    <vt:vector size="38" baseType="lpstr">
      <vt:lpstr>Calibri</vt:lpstr>
      <vt:lpstr>Arial</vt:lpstr>
      <vt:lpstr>Verdana</vt:lpstr>
      <vt:lpstr>Cambria</vt:lpstr>
      <vt:lpstr>Times New Roman</vt:lpstr>
      <vt:lpstr>PT Serif</vt:lpstr>
      <vt:lpstr>111</vt:lpstr>
      <vt:lpstr>Лист</vt:lpstr>
      <vt:lpstr>Слайд 1</vt:lpstr>
      <vt:lpstr>Единый государственный экзамен в 2018 году </vt:lpstr>
      <vt:lpstr>Слайд 3</vt:lpstr>
      <vt:lpstr>НПА, регулирующие проведение ГИА</vt:lpstr>
      <vt:lpstr>Государственная итоговая аттестация в 2018 году</vt:lpstr>
      <vt:lpstr>Государственная итоговая аттестация в 2018 году. Кадровый состав ППЭ</vt:lpstr>
      <vt:lpstr>Слайд 7</vt:lpstr>
      <vt:lpstr>Слайд 8</vt:lpstr>
      <vt:lpstr>Государственная итоговая аттестация в 2018 году. Обучение организаторов</vt:lpstr>
      <vt:lpstr>Общая характеристика организации и проведения ЕГЭ: Новые технологии проведения ЕГЭ, позволяющие повысить объективность экзамена</vt:lpstr>
      <vt:lpstr>Закупка оборудования для ППЭ ЕГЭ </vt:lpstr>
      <vt:lpstr>Слайд 12</vt:lpstr>
      <vt:lpstr>Единый государственный экзамен</vt:lpstr>
      <vt:lpstr>Слайд 14</vt:lpstr>
      <vt:lpstr>Единый государственный экзамен</vt:lpstr>
      <vt:lpstr>Медаль «За особые успехи в учении»</vt:lpstr>
      <vt:lpstr>225 и более баллов</vt:lpstr>
      <vt:lpstr>Государственная итоговая аттестация-9 в 2018 году (ГИА-9)</vt:lpstr>
      <vt:lpstr>ГИА-9 в 2018 году.  Кадровый состав ППЭ</vt:lpstr>
      <vt:lpstr>ГИА-9 в 2017 году. Обучение организаторов</vt:lpstr>
      <vt:lpstr>ГИА-9 в 2017 году. Работа экспертов ТППК</vt:lpstr>
      <vt:lpstr>Слайд 22</vt:lpstr>
      <vt:lpstr>Основной государственный экзамен</vt:lpstr>
      <vt:lpstr>Государственный выпускной экзамен</vt:lpstr>
      <vt:lpstr>Государственная итоговая аттестация</vt:lpstr>
      <vt:lpstr>Государственная итоговая аттестация. Апелляция</vt:lpstr>
      <vt:lpstr>Подготовка к ГИА-2019</vt:lpstr>
      <vt:lpstr>ФИС ФРДО</vt:lpstr>
      <vt:lpstr>ФИС ФРДО</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Катенок</dc:creator>
  <cp:lastModifiedBy>WiZaRd</cp:lastModifiedBy>
  <cp:revision>718</cp:revision>
  <dcterms:created xsi:type="dcterms:W3CDTF">2013-10-20T14:54:06Z</dcterms:created>
  <dcterms:modified xsi:type="dcterms:W3CDTF">2018-07-03T07:50:45Z</dcterms:modified>
</cp:coreProperties>
</file>