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4" r:id="rId2"/>
    <p:sldId id="305" r:id="rId3"/>
    <p:sldId id="256" r:id="rId4"/>
    <p:sldId id="258" r:id="rId5"/>
    <p:sldId id="257" r:id="rId6"/>
    <p:sldId id="260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6" r:id="rId49"/>
    <p:sldId id="307" r:id="rId50"/>
    <p:sldId id="309" r:id="rId51"/>
    <p:sldId id="310" r:id="rId52"/>
    <p:sldId id="311" r:id="rId53"/>
    <p:sldId id="312" r:id="rId54"/>
    <p:sldId id="313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14810" y="4286256"/>
            <a:ext cx="4429156" cy="160020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аместитель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ачальника Карагайского РУО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И. Юрлова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результатов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Всероссийских проверочных работ 2019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7815524"/>
              </p:ext>
            </p:extLst>
          </p:nvPr>
        </p:nvGraphicFramePr>
        <p:xfrm>
          <a:off x="467544" y="476671"/>
          <a:ext cx="8064896" cy="5976667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81183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и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91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35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0" y="2227262"/>
            <a:ext cx="8587532" cy="307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59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2691396"/>
              </p:ext>
            </p:extLst>
          </p:nvPr>
        </p:nvGraphicFramePr>
        <p:xfrm>
          <a:off x="395536" y="937939"/>
          <a:ext cx="8352926" cy="5379664"/>
        </p:xfrm>
        <a:graphic>
          <a:graphicData uri="http://schemas.openxmlformats.org/drawingml/2006/table">
            <a:tbl>
              <a:tblPr firstRow="1" firstCol="1" bandRow="1"/>
              <a:tblGrid>
                <a:gridCol w="2213171"/>
                <a:gridCol w="1227951"/>
                <a:gridCol w="1227951"/>
                <a:gridCol w="1227951"/>
                <a:gridCol w="1227951"/>
                <a:gridCol w="1227951"/>
              </a:tblGrid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32,4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31,3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1055" y="1886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5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08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1306123"/>
              </p:ext>
            </p:extLst>
          </p:nvPr>
        </p:nvGraphicFramePr>
        <p:xfrm>
          <a:off x="467544" y="620688"/>
          <a:ext cx="8208912" cy="5688632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1029077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351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52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825" y="2232090"/>
            <a:ext cx="8574044" cy="306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9529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1886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Биология 5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6342467"/>
              </p:ext>
            </p:extLst>
          </p:nvPr>
        </p:nvGraphicFramePr>
        <p:xfrm>
          <a:off x="395536" y="836712"/>
          <a:ext cx="8352929" cy="5616621"/>
        </p:xfrm>
        <a:graphic>
          <a:graphicData uri="http://schemas.openxmlformats.org/drawingml/2006/table">
            <a:tbl>
              <a:tblPr firstRow="1" firstCol="1" bandRow="1"/>
              <a:tblGrid>
                <a:gridCol w="2213169"/>
                <a:gridCol w="1227952"/>
                <a:gridCol w="1227952"/>
                <a:gridCol w="1227952"/>
                <a:gridCol w="1227952"/>
                <a:gridCol w="1227952"/>
              </a:tblGrid>
              <a:tr h="377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44,7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211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1818143"/>
              </p:ext>
            </p:extLst>
          </p:nvPr>
        </p:nvGraphicFramePr>
        <p:xfrm>
          <a:off x="539552" y="548680"/>
          <a:ext cx="7992888" cy="5616623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016050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4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31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0" y="2227262"/>
            <a:ext cx="8587532" cy="307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391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5503409"/>
              </p:ext>
            </p:extLst>
          </p:nvPr>
        </p:nvGraphicFramePr>
        <p:xfrm>
          <a:off x="395537" y="908715"/>
          <a:ext cx="8352926" cy="5472612"/>
        </p:xfrm>
        <a:graphic>
          <a:graphicData uri="http://schemas.openxmlformats.org/drawingml/2006/table">
            <a:tbl>
              <a:tblPr firstRow="1" firstCol="1" bandRow="1"/>
              <a:tblGrid>
                <a:gridCol w="2126202"/>
                <a:gridCol w="1314920"/>
                <a:gridCol w="1227951"/>
                <a:gridCol w="1227951"/>
                <a:gridCol w="1227951"/>
                <a:gridCol w="1227951"/>
              </a:tblGrid>
              <a:tr h="458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2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41,1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32,4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14,5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91055" y="1886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История 5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643176"/>
              </p:ext>
            </p:extLst>
          </p:nvPr>
        </p:nvGraphicFramePr>
        <p:xfrm>
          <a:off x="539552" y="620688"/>
          <a:ext cx="8064896" cy="5688632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29077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работу</a:t>
                      </a: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351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52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1" y="2227262"/>
            <a:ext cx="8627170" cy="308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2540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6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745530"/>
              </p:ext>
            </p:extLst>
          </p:nvPr>
        </p:nvGraphicFramePr>
        <p:xfrm>
          <a:off x="467543" y="980728"/>
          <a:ext cx="8280924" cy="5662065"/>
        </p:xfrm>
        <a:graphic>
          <a:graphicData uri="http://schemas.openxmlformats.org/drawingml/2006/table">
            <a:tbl>
              <a:tblPr firstRow="1" firstCol="1" bandRow="1"/>
              <a:tblGrid>
                <a:gridCol w="2194089"/>
                <a:gridCol w="1217367"/>
                <a:gridCol w="1217367"/>
                <a:gridCol w="1217367"/>
                <a:gridCol w="1217367"/>
                <a:gridCol w="1217367"/>
              </a:tblGrid>
              <a:tr h="3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8728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9808784"/>
              </p:ext>
            </p:extLst>
          </p:nvPr>
        </p:nvGraphicFramePr>
        <p:xfrm>
          <a:off x="611560" y="548680"/>
          <a:ext cx="7992888" cy="5688631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029077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35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52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472" y="2227263"/>
            <a:ext cx="8426007" cy="301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067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6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4081469"/>
              </p:ext>
            </p:extLst>
          </p:nvPr>
        </p:nvGraphicFramePr>
        <p:xfrm>
          <a:off x="467544" y="980728"/>
          <a:ext cx="8208911" cy="5715881"/>
        </p:xfrm>
        <a:graphic>
          <a:graphicData uri="http://schemas.openxmlformats.org/drawingml/2006/table">
            <a:tbl>
              <a:tblPr firstRow="1" firstCol="1" bandRow="1"/>
              <a:tblGrid>
                <a:gridCol w="2175011"/>
                <a:gridCol w="1206780"/>
                <a:gridCol w="1206780"/>
                <a:gridCol w="1206780"/>
                <a:gridCol w="1206780"/>
                <a:gridCol w="1206780"/>
              </a:tblGrid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211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14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 2019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601055"/>
              </p:ext>
            </p:extLst>
          </p:nvPr>
        </p:nvGraphicFramePr>
        <p:xfrm>
          <a:off x="503548" y="1051401"/>
          <a:ext cx="8136904" cy="55752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92188"/>
                <a:gridCol w="6444716"/>
              </a:tblGrid>
              <a:tr h="49914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язык, математика, окружающий мир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/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Русский язык, математика, биология,  история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/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Русский язык, математика, биология,  история,  география,</a:t>
                      </a:r>
                      <a:r>
                        <a:rPr lang="ru-RU" sz="2800" baseline="0" dirty="0" smtClean="0"/>
                        <a:t> обществознание</a:t>
                      </a:r>
                      <a:endParaRPr lang="ru-RU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/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Русский язык, математика, биология,  история,  география,</a:t>
                      </a:r>
                      <a:r>
                        <a:rPr lang="ru-RU" sz="2800" baseline="0" dirty="0" smtClean="0"/>
                        <a:t> обществознание, физика, английский язык</a:t>
                      </a:r>
                      <a:endParaRPr lang="ru-RU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aseline="0" dirty="0" smtClean="0"/>
                        <a:t>10, 11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География, химия, история, биология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47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9716574"/>
              </p:ext>
            </p:extLst>
          </p:nvPr>
        </p:nvGraphicFramePr>
        <p:xfrm>
          <a:off x="539552" y="620688"/>
          <a:ext cx="7992888" cy="5616624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016051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4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31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989862" cy="32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605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Биология 6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0783468"/>
              </p:ext>
            </p:extLst>
          </p:nvPr>
        </p:nvGraphicFramePr>
        <p:xfrm>
          <a:off x="539553" y="980729"/>
          <a:ext cx="8064894" cy="5604133"/>
        </p:xfrm>
        <a:graphic>
          <a:graphicData uri="http://schemas.openxmlformats.org/drawingml/2006/table">
            <a:tbl>
              <a:tblPr firstRow="1" firstCol="1" bandRow="1"/>
              <a:tblGrid>
                <a:gridCol w="2136854"/>
                <a:gridCol w="1185608"/>
                <a:gridCol w="1185608"/>
                <a:gridCol w="1185608"/>
                <a:gridCol w="1185608"/>
                <a:gridCol w="1185608"/>
              </a:tblGrid>
              <a:tr h="641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7168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3465549"/>
              </p:ext>
            </p:extLst>
          </p:nvPr>
        </p:nvGraphicFramePr>
        <p:xfrm>
          <a:off x="683568" y="620688"/>
          <a:ext cx="7848872" cy="5616624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1016051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4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31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989862" cy="32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251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стория 6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0490855"/>
              </p:ext>
            </p:extLst>
          </p:nvPr>
        </p:nvGraphicFramePr>
        <p:xfrm>
          <a:off x="611560" y="1052736"/>
          <a:ext cx="7992886" cy="5397420"/>
        </p:xfrm>
        <a:graphic>
          <a:graphicData uri="http://schemas.openxmlformats.org/drawingml/2006/table">
            <a:tbl>
              <a:tblPr firstRow="1" firstCol="1" bandRow="1"/>
              <a:tblGrid>
                <a:gridCol w="2117776"/>
                <a:gridCol w="1175022"/>
                <a:gridCol w="1175022"/>
                <a:gridCol w="1175022"/>
                <a:gridCol w="1175022"/>
                <a:gridCol w="1175022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273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8557572"/>
              </p:ext>
            </p:extLst>
          </p:nvPr>
        </p:nvGraphicFramePr>
        <p:xfrm>
          <a:off x="611560" y="476670"/>
          <a:ext cx="7920880" cy="5832649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1055130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32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989862" cy="32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9761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Обществознание 6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589669"/>
              </p:ext>
            </p:extLst>
          </p:nvPr>
        </p:nvGraphicFramePr>
        <p:xfrm>
          <a:off x="539552" y="980728"/>
          <a:ext cx="8064898" cy="5433136"/>
        </p:xfrm>
        <a:graphic>
          <a:graphicData uri="http://schemas.openxmlformats.org/drawingml/2006/table">
            <a:tbl>
              <a:tblPr firstRow="1" firstCol="1" bandRow="1"/>
              <a:tblGrid>
                <a:gridCol w="2136853"/>
                <a:gridCol w="1185609"/>
                <a:gridCol w="1185609"/>
                <a:gridCol w="1185609"/>
                <a:gridCol w="1185609"/>
                <a:gridCol w="1185609"/>
              </a:tblGrid>
              <a:tr h="35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5691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7400805"/>
              </p:ext>
            </p:extLst>
          </p:nvPr>
        </p:nvGraphicFramePr>
        <p:xfrm>
          <a:off x="611560" y="620688"/>
          <a:ext cx="7920880" cy="5544616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1003024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57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1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989862" cy="32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391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География 6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9876119"/>
              </p:ext>
            </p:extLst>
          </p:nvPr>
        </p:nvGraphicFramePr>
        <p:xfrm>
          <a:off x="611560" y="1124741"/>
          <a:ext cx="8064895" cy="5270501"/>
        </p:xfrm>
        <a:graphic>
          <a:graphicData uri="http://schemas.openxmlformats.org/drawingml/2006/table">
            <a:tbl>
              <a:tblPr firstRow="1" firstCol="1" bandRow="1"/>
              <a:tblGrid>
                <a:gridCol w="2136855"/>
                <a:gridCol w="1185608"/>
                <a:gridCol w="1185608"/>
                <a:gridCol w="1185608"/>
                <a:gridCol w="1185608"/>
                <a:gridCol w="1185608"/>
              </a:tblGrid>
              <a:tr h="64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3672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3422078"/>
              </p:ext>
            </p:extLst>
          </p:nvPr>
        </p:nvGraphicFramePr>
        <p:xfrm>
          <a:off x="539552" y="476670"/>
          <a:ext cx="8136904" cy="5832649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1055130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32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828336" cy="316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599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8579637"/>
              </p:ext>
            </p:extLst>
          </p:nvPr>
        </p:nvGraphicFramePr>
        <p:xfrm>
          <a:off x="457199" y="1052729"/>
          <a:ext cx="8229602" cy="5119607"/>
        </p:xfrm>
        <a:graphic>
          <a:graphicData uri="http://schemas.openxmlformats.org/drawingml/2006/table">
            <a:tbl>
              <a:tblPr firstRow="1" firstCol="1" bandRow="1"/>
              <a:tblGrid>
                <a:gridCol w="2180492"/>
                <a:gridCol w="1209822"/>
                <a:gridCol w="1209822"/>
                <a:gridCol w="1209822"/>
                <a:gridCol w="1209822"/>
                <a:gridCol w="1209822"/>
              </a:tblGrid>
              <a:tr h="35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225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825866"/>
              </p:ext>
            </p:extLst>
          </p:nvPr>
        </p:nvGraphicFramePr>
        <p:xfrm>
          <a:off x="457200" y="980729"/>
          <a:ext cx="8229599" cy="5777547"/>
        </p:xfrm>
        <a:graphic>
          <a:graphicData uri="http://schemas.openxmlformats.org/drawingml/2006/table">
            <a:tbl>
              <a:tblPr firstRow="1" firstCol="1" bandRow="1"/>
              <a:tblGrid>
                <a:gridCol w="1829429"/>
                <a:gridCol w="1280034"/>
                <a:gridCol w="1280034"/>
                <a:gridCol w="1280034"/>
                <a:gridCol w="1280034"/>
                <a:gridCol w="1280034"/>
              </a:tblGrid>
              <a:tr h="519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КСОШ 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КСОШ 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КДСОШ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АООШ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Карагайский МР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5, 1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10,8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Пермский край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24,3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50,3</a:t>
                      </a:r>
                      <a:endParaRPr lang="ru-RU" sz="2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21,9 </a:t>
                      </a:r>
                      <a:endParaRPr lang="ru-RU" sz="20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4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2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836432"/>
              </p:ext>
            </p:extLst>
          </p:nvPr>
        </p:nvGraphicFramePr>
        <p:xfrm>
          <a:off x="611560" y="620688"/>
          <a:ext cx="7992888" cy="5544616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003024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57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10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0" y="2227262"/>
            <a:ext cx="8788697" cy="314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1329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0592973"/>
              </p:ext>
            </p:extLst>
          </p:nvPr>
        </p:nvGraphicFramePr>
        <p:xfrm>
          <a:off x="539554" y="980728"/>
          <a:ext cx="8136902" cy="5591549"/>
        </p:xfrm>
        <a:graphic>
          <a:graphicData uri="http://schemas.openxmlformats.org/drawingml/2006/table">
            <a:tbl>
              <a:tblPr firstRow="1" firstCol="1" bandRow="1"/>
              <a:tblGrid>
                <a:gridCol w="2155932"/>
                <a:gridCol w="1196194"/>
                <a:gridCol w="1196194"/>
                <a:gridCol w="1196194"/>
                <a:gridCol w="1196194"/>
                <a:gridCol w="1196194"/>
              </a:tblGrid>
              <a:tr h="65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КСОШ 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КСОШ 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КДСОШ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АООШ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846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8478675"/>
              </p:ext>
            </p:extLst>
          </p:nvPr>
        </p:nvGraphicFramePr>
        <p:xfrm>
          <a:off x="539552" y="476670"/>
          <a:ext cx="8136904" cy="5832649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1055130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32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27262"/>
            <a:ext cx="8587528" cy="30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8316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Биология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4208242"/>
              </p:ext>
            </p:extLst>
          </p:nvPr>
        </p:nvGraphicFramePr>
        <p:xfrm>
          <a:off x="611560" y="1052736"/>
          <a:ext cx="7992889" cy="5640962"/>
        </p:xfrm>
        <a:graphic>
          <a:graphicData uri="http://schemas.openxmlformats.org/drawingml/2006/table">
            <a:tbl>
              <a:tblPr firstRow="1" firstCol="1" bandRow="1"/>
              <a:tblGrid>
                <a:gridCol w="2117774"/>
                <a:gridCol w="1175023"/>
                <a:gridCol w="1175023"/>
                <a:gridCol w="1175023"/>
                <a:gridCol w="1175023"/>
                <a:gridCol w="1175023"/>
              </a:tblGrid>
              <a:tr h="34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7289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1510670"/>
              </p:ext>
            </p:extLst>
          </p:nvPr>
        </p:nvGraphicFramePr>
        <p:xfrm>
          <a:off x="539552" y="476670"/>
          <a:ext cx="8064896" cy="5832649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55130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32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0" y="2227262"/>
            <a:ext cx="8587532" cy="307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7136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История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344780"/>
              </p:ext>
            </p:extLst>
          </p:nvPr>
        </p:nvGraphicFramePr>
        <p:xfrm>
          <a:off x="683568" y="980729"/>
          <a:ext cx="7848873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079618"/>
                <a:gridCol w="1153851"/>
                <a:gridCol w="1153851"/>
                <a:gridCol w="1153851"/>
                <a:gridCol w="1153851"/>
                <a:gridCol w="1153851"/>
              </a:tblGrid>
              <a:tr h="6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6809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7465712"/>
              </p:ext>
            </p:extLst>
          </p:nvPr>
        </p:nvGraphicFramePr>
        <p:xfrm>
          <a:off x="467544" y="476670"/>
          <a:ext cx="8208912" cy="5832649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1055130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32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989862" cy="32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6931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Обществознание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9310976"/>
              </p:ext>
            </p:extLst>
          </p:nvPr>
        </p:nvGraphicFramePr>
        <p:xfrm>
          <a:off x="504646" y="980729"/>
          <a:ext cx="8243817" cy="5544611"/>
        </p:xfrm>
        <a:graphic>
          <a:graphicData uri="http://schemas.openxmlformats.org/drawingml/2006/table">
            <a:tbl>
              <a:tblPr firstRow="1" firstCol="1" bandRow="1"/>
              <a:tblGrid>
                <a:gridCol w="2197285"/>
                <a:gridCol w="1220320"/>
                <a:gridCol w="1207885"/>
                <a:gridCol w="1206109"/>
                <a:gridCol w="1206109"/>
                <a:gridCol w="1206109"/>
              </a:tblGrid>
              <a:tr h="38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71933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8861599"/>
              </p:ext>
            </p:extLst>
          </p:nvPr>
        </p:nvGraphicFramePr>
        <p:xfrm>
          <a:off x="611560" y="548680"/>
          <a:ext cx="7992888" cy="5742348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038794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491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40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0" y="2227262"/>
            <a:ext cx="8788697" cy="314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6017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География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3850675"/>
              </p:ext>
            </p:extLst>
          </p:nvPr>
        </p:nvGraphicFramePr>
        <p:xfrm>
          <a:off x="539552" y="980728"/>
          <a:ext cx="8064897" cy="5776305"/>
        </p:xfrm>
        <a:graphic>
          <a:graphicData uri="http://schemas.openxmlformats.org/drawingml/2006/table">
            <a:tbl>
              <a:tblPr firstRow="1" firstCol="1" bandRow="1"/>
              <a:tblGrid>
                <a:gridCol w="2156567"/>
                <a:gridCol w="1194218"/>
                <a:gridCol w="1178528"/>
                <a:gridCol w="1178528"/>
                <a:gridCol w="1178528"/>
                <a:gridCol w="1178528"/>
              </a:tblGrid>
              <a:tr h="35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345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415039"/>
              </p:ext>
            </p:extLst>
          </p:nvPr>
        </p:nvGraphicFramePr>
        <p:xfrm>
          <a:off x="395536" y="620688"/>
          <a:ext cx="8352928" cy="5904656"/>
        </p:xfrm>
        <a:graphic>
          <a:graphicData uri="http://schemas.openxmlformats.org/drawingml/2006/table">
            <a:tbl>
              <a:tblPr/>
              <a:tblGrid>
                <a:gridCol w="8352928"/>
              </a:tblGrid>
              <a:tr h="1068156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0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47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1" y="2227262"/>
            <a:ext cx="8627170" cy="308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92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3087758"/>
              </p:ext>
            </p:extLst>
          </p:nvPr>
        </p:nvGraphicFramePr>
        <p:xfrm>
          <a:off x="683568" y="548681"/>
          <a:ext cx="7848872" cy="5544614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1003024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569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10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27262"/>
            <a:ext cx="8788698" cy="314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1746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5480436"/>
              </p:ext>
            </p:extLst>
          </p:nvPr>
        </p:nvGraphicFramePr>
        <p:xfrm>
          <a:off x="442981" y="1052736"/>
          <a:ext cx="8352931" cy="5328587"/>
        </p:xfrm>
        <a:graphic>
          <a:graphicData uri="http://schemas.openxmlformats.org/drawingml/2006/table">
            <a:tbl>
              <a:tblPr firstRow="1" firstCol="1" bandRow="1"/>
              <a:tblGrid>
                <a:gridCol w="2189568"/>
                <a:gridCol w="1231965"/>
                <a:gridCol w="1231965"/>
                <a:gridCol w="1233734"/>
                <a:gridCol w="1233734"/>
                <a:gridCol w="1231965"/>
              </a:tblGrid>
              <a:tr h="46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Физика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8342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4734731"/>
              </p:ext>
            </p:extLst>
          </p:nvPr>
        </p:nvGraphicFramePr>
        <p:xfrm>
          <a:off x="539552" y="548680"/>
          <a:ext cx="8064896" cy="5688631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29077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35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52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27262"/>
            <a:ext cx="8587529" cy="30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83601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Английский язык 7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2780418"/>
              </p:ext>
            </p:extLst>
          </p:nvPr>
        </p:nvGraphicFramePr>
        <p:xfrm>
          <a:off x="611562" y="980723"/>
          <a:ext cx="7920877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075436"/>
                <a:gridCol w="1169423"/>
                <a:gridCol w="1169423"/>
                <a:gridCol w="1167749"/>
                <a:gridCol w="1169423"/>
                <a:gridCol w="1169423"/>
              </a:tblGrid>
              <a:tr h="638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9440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9104597"/>
              </p:ext>
            </p:extLst>
          </p:nvPr>
        </p:nvGraphicFramePr>
        <p:xfrm>
          <a:off x="539552" y="476671"/>
          <a:ext cx="8064896" cy="5904656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68156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022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4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5" y="2227262"/>
            <a:ext cx="8989862" cy="321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75161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658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География 10, 11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2067232"/>
              </p:ext>
            </p:extLst>
          </p:nvPr>
        </p:nvGraphicFramePr>
        <p:xfrm>
          <a:off x="504646" y="1052736"/>
          <a:ext cx="8171810" cy="5338543"/>
        </p:xfrm>
        <a:graphic>
          <a:graphicData uri="http://schemas.openxmlformats.org/drawingml/2006/table">
            <a:tbl>
              <a:tblPr firstRow="1" firstCol="1" bandRow="1"/>
              <a:tblGrid>
                <a:gridCol w="2165180"/>
                <a:gridCol w="1201326"/>
                <a:gridCol w="1201326"/>
                <a:gridCol w="1201326"/>
                <a:gridCol w="1201326"/>
                <a:gridCol w="1201326"/>
              </a:tblGrid>
              <a:tr h="343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(11)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(10)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36/12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13/2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17/7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6/3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36,1/16,7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47,2/58,3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16,7/25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0,96/5,8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24,7/30,6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57/51,2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17,3/12,4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09233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658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Биология 11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814751"/>
              </p:ext>
            </p:extLst>
          </p:nvPr>
        </p:nvGraphicFramePr>
        <p:xfrm>
          <a:off x="539552" y="1052736"/>
          <a:ext cx="8064898" cy="5454178"/>
        </p:xfrm>
        <a:graphic>
          <a:graphicData uri="http://schemas.openxmlformats.org/drawingml/2006/table">
            <a:tbl>
              <a:tblPr firstRow="1" firstCol="1" bandRow="1"/>
              <a:tblGrid>
                <a:gridCol w="2136853"/>
                <a:gridCol w="1185609"/>
                <a:gridCol w="1185609"/>
                <a:gridCol w="1185609"/>
                <a:gridCol w="1185609"/>
                <a:gridCol w="1185609"/>
              </a:tblGrid>
              <a:tr h="647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801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1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Химия 11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857412"/>
              </p:ext>
            </p:extLst>
          </p:nvPr>
        </p:nvGraphicFramePr>
        <p:xfrm>
          <a:off x="539553" y="980728"/>
          <a:ext cx="8064894" cy="1752600"/>
        </p:xfrm>
        <a:graphic>
          <a:graphicData uri="http://schemas.openxmlformats.org/drawingml/2006/table">
            <a:tbl>
              <a:tblPr firstRow="1" firstCol="1" bandRow="1"/>
              <a:tblGrid>
                <a:gridCol w="2136854"/>
                <a:gridCol w="1185608"/>
                <a:gridCol w="1185608"/>
                <a:gridCol w="1185608"/>
                <a:gridCol w="1185608"/>
                <a:gridCol w="118560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1778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История 11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2640279"/>
              </p:ext>
            </p:extLst>
          </p:nvPr>
        </p:nvGraphicFramePr>
        <p:xfrm>
          <a:off x="575555" y="4005064"/>
          <a:ext cx="7992890" cy="2109600"/>
        </p:xfrm>
        <a:graphic>
          <a:graphicData uri="http://schemas.openxmlformats.org/drawingml/2006/table">
            <a:tbl>
              <a:tblPr firstRow="1" firstCol="1" bandRow="1"/>
              <a:tblGrid>
                <a:gridCol w="2117775"/>
                <a:gridCol w="1175023"/>
                <a:gridCol w="1175023"/>
                <a:gridCol w="1175023"/>
                <a:gridCol w="1175023"/>
                <a:gridCol w="1175023"/>
              </a:tblGrid>
              <a:tr h="42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7644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525" y="1844824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итоговая  аттестация   2019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556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199" y="191683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Основной государственный экзамен 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(ОГЭ)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7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4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2764060"/>
              </p:ext>
            </p:extLst>
          </p:nvPr>
        </p:nvGraphicFramePr>
        <p:xfrm>
          <a:off x="467544" y="1052741"/>
          <a:ext cx="8208913" cy="5282988"/>
        </p:xfrm>
        <a:graphic>
          <a:graphicData uri="http://schemas.openxmlformats.org/drawingml/2006/table">
            <a:tbl>
              <a:tblPr firstRow="1" firstCol="1" bandRow="1"/>
              <a:tblGrid>
                <a:gridCol w="1969025"/>
                <a:gridCol w="1250484"/>
                <a:gridCol w="1244913"/>
                <a:gridCol w="1249092"/>
                <a:gridCol w="1249092"/>
                <a:gridCol w="1246307"/>
              </a:tblGrid>
              <a:tr h="323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КСОШ 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КСОШ 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КДСОШ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АООШ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Карагайский МР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Пермский край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57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738762"/>
              </p:ext>
            </p:extLst>
          </p:nvPr>
        </p:nvGraphicFramePr>
        <p:xfrm>
          <a:off x="539551" y="476666"/>
          <a:ext cx="8136904" cy="6048683"/>
        </p:xfrm>
        <a:graphic>
          <a:graphicData uri="http://schemas.openxmlformats.org/drawingml/2006/table">
            <a:tbl>
              <a:tblPr/>
              <a:tblGrid>
                <a:gridCol w="4103226"/>
                <a:gridCol w="2016839"/>
                <a:gridCol w="2016839"/>
              </a:tblGrid>
              <a:tr h="4375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39"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12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0881373"/>
              </p:ext>
            </p:extLst>
          </p:nvPr>
        </p:nvGraphicFramePr>
        <p:xfrm>
          <a:off x="395536" y="404664"/>
          <a:ext cx="8280918" cy="6192683"/>
        </p:xfrm>
        <a:graphic>
          <a:graphicData uri="http://schemas.openxmlformats.org/drawingml/2006/table">
            <a:tbl>
              <a:tblPr/>
              <a:tblGrid>
                <a:gridCol w="1944216"/>
                <a:gridCol w="1056117"/>
                <a:gridCol w="1056117"/>
                <a:gridCol w="1056117"/>
                <a:gridCol w="1056117"/>
                <a:gridCol w="1056117"/>
                <a:gridCol w="1056117"/>
              </a:tblGrid>
              <a:tr h="3560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 балл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Тестовый балл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100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бальн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72"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27/30,1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50/56,3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57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199" y="191683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 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(ЕГЭ)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693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780368"/>
              </p:ext>
            </p:extLst>
          </p:nvPr>
        </p:nvGraphicFramePr>
        <p:xfrm>
          <a:off x="395536" y="332656"/>
          <a:ext cx="8352927" cy="6192689"/>
        </p:xfrm>
        <a:graphic>
          <a:graphicData uri="http://schemas.openxmlformats.org/drawingml/2006/table">
            <a:tbl>
              <a:tblPr/>
              <a:tblGrid>
                <a:gridCol w="4212161"/>
                <a:gridCol w="2070383"/>
                <a:gridCol w="2070383"/>
              </a:tblGrid>
              <a:tr h="4480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1"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(базовая)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(профильная)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язык, немецкий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4/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59988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2918136"/>
              </p:ext>
            </p:extLst>
          </p:nvPr>
        </p:nvGraphicFramePr>
        <p:xfrm>
          <a:off x="395536" y="404664"/>
          <a:ext cx="8280920" cy="6192683"/>
        </p:xfrm>
        <a:graphic>
          <a:graphicData uri="http://schemas.openxmlformats.org/drawingml/2006/table">
            <a:tbl>
              <a:tblPr/>
              <a:tblGrid>
                <a:gridCol w="3240360"/>
                <a:gridCol w="1260140"/>
                <a:gridCol w="1260140"/>
                <a:gridCol w="1260140"/>
                <a:gridCol w="1260140"/>
              </a:tblGrid>
              <a:tr h="3560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Тестовый балл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100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бальн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72"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(базовая)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(профильная)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язык/Немецкий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64,5/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76/35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652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5488812"/>
              </p:ext>
            </p:extLst>
          </p:nvPr>
        </p:nvGraphicFramePr>
        <p:xfrm>
          <a:off x="539552" y="476670"/>
          <a:ext cx="8064896" cy="5855657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068157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и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021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47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27263"/>
            <a:ext cx="8386362" cy="300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02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Окружающий мир 4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8707302"/>
              </p:ext>
            </p:extLst>
          </p:nvPr>
        </p:nvGraphicFramePr>
        <p:xfrm>
          <a:off x="539552" y="1052737"/>
          <a:ext cx="8208912" cy="5523583"/>
        </p:xfrm>
        <a:graphic>
          <a:graphicData uri="http://schemas.openxmlformats.org/drawingml/2006/table">
            <a:tbl>
              <a:tblPr firstRow="1" firstCol="1" bandRow="1"/>
              <a:tblGrid>
                <a:gridCol w="1968691"/>
                <a:gridCol w="1250271"/>
                <a:gridCol w="1246094"/>
                <a:gridCol w="1248881"/>
                <a:gridCol w="1248881"/>
                <a:gridCol w="1246094"/>
              </a:tblGrid>
              <a:tr h="339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14,4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58,2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27,2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03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5086317"/>
              </p:ext>
            </p:extLst>
          </p:nvPr>
        </p:nvGraphicFramePr>
        <p:xfrm>
          <a:off x="467544" y="404664"/>
          <a:ext cx="8208912" cy="6048672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109420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Гистограмма соответствия отметок за выполненную работу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отметок по журналу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80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6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10" y="2227262"/>
            <a:ext cx="8587532" cy="307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84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055" y="30147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 5 класс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9842370"/>
              </p:ext>
            </p:extLst>
          </p:nvPr>
        </p:nvGraphicFramePr>
        <p:xfrm>
          <a:off x="504646" y="980726"/>
          <a:ext cx="8229602" cy="5488666"/>
        </p:xfrm>
        <a:graphic>
          <a:graphicData uri="http://schemas.openxmlformats.org/drawingml/2006/table">
            <a:tbl>
              <a:tblPr firstRow="1" firstCol="1" bandRow="1"/>
              <a:tblGrid>
                <a:gridCol w="2180492"/>
                <a:gridCol w="1209822"/>
                <a:gridCol w="1209822"/>
                <a:gridCol w="1209822"/>
                <a:gridCol w="1209822"/>
                <a:gridCol w="1209822"/>
              </a:tblGrid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КСОШ 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КДСОШ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ФООШ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Карагайский МР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86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417</TotalTime>
  <Words>2307</Words>
  <Application>Microsoft Office PowerPoint</Application>
  <PresentationFormat>Экран (4:3)</PresentationFormat>
  <Paragraphs>2188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Справедливость</vt:lpstr>
      <vt:lpstr>Анализ результатов Всероссийских проверочных работ 2019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41</cp:revision>
  <dcterms:created xsi:type="dcterms:W3CDTF">2019-07-01T15:39:14Z</dcterms:created>
  <dcterms:modified xsi:type="dcterms:W3CDTF">2020-07-23T12:54:45Z</dcterms:modified>
</cp:coreProperties>
</file>