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8" r:id="rId3"/>
    <p:sldId id="264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2001312335958E-2"/>
          <c:y val="0.1390214344753867"/>
          <c:w val="0.90050693947347504"/>
          <c:h val="0.686801111187068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2"/>
                <c:pt idx="0">
                  <c:v>Школа</c:v>
                </c:pt>
                <c:pt idx="1">
                  <c:v>Детский сад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146</c:v>
                </c:pt>
                <c:pt idx="1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2F-4EDD-A726-15EA88D7BD2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2"/>
                <c:pt idx="0">
                  <c:v>Школа</c:v>
                </c:pt>
                <c:pt idx="1">
                  <c:v>Детский сад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482F-4EDD-A726-15EA88D7BD2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2"/>
                <c:pt idx="0">
                  <c:v>Школа</c:v>
                </c:pt>
                <c:pt idx="1">
                  <c:v>Детский сад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482F-4EDD-A726-15EA88D7BD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0083096"/>
        <c:axId val="380082112"/>
      </c:barChart>
      <c:catAx>
        <c:axId val="380083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0082112"/>
        <c:crosses val="autoZero"/>
        <c:auto val="1"/>
        <c:lblAlgn val="ctr"/>
        <c:lblOffset val="100"/>
        <c:noMultiLvlLbl val="0"/>
      </c:catAx>
      <c:valAx>
        <c:axId val="380082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0083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97C3-4185-457C-9712-F59CD5A9E487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4CCC-643E-49E9-8812-1010E4179B5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23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97C3-4185-457C-9712-F59CD5A9E487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4CCC-643E-49E9-8812-1010E4179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612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97C3-4185-457C-9712-F59CD5A9E487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4CCC-643E-49E9-8812-1010E4179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18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97C3-4185-457C-9712-F59CD5A9E487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4CCC-643E-49E9-8812-1010E4179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705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97C3-4185-457C-9712-F59CD5A9E487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4CCC-643E-49E9-8812-1010E4179B5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00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97C3-4185-457C-9712-F59CD5A9E487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4CCC-643E-49E9-8812-1010E4179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42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97C3-4185-457C-9712-F59CD5A9E487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4CCC-643E-49E9-8812-1010E4179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686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97C3-4185-457C-9712-F59CD5A9E487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4CCC-643E-49E9-8812-1010E4179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623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97C3-4185-457C-9712-F59CD5A9E487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4CCC-643E-49E9-8812-1010E4179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07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E6B97C3-4185-457C-9712-F59CD5A9E487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514CCC-643E-49E9-8812-1010E4179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04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97C3-4185-457C-9712-F59CD5A9E487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4CCC-643E-49E9-8812-1010E4179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95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E6B97C3-4185-457C-9712-F59CD5A9E487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7514CCC-643E-49E9-8812-1010E4179B5B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41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0051" y="872835"/>
            <a:ext cx="10058400" cy="2205367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Система работы МБОУ «Рождественская СОШ» по формированию функциональной грамотности у обучающихся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Муниципальное бюджетное общеобразовательное учреждение «Рождественская средняя общеобразовательная школа»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45311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Опыт работы обобщен и представлен на конференциях и семинарах-практикумах институционального, муниципального, межмуниципального и краевого уровнях по темам:</a:t>
            </a:r>
          </a:p>
          <a:p>
            <a:r>
              <a:rPr lang="ru-RU" dirty="0"/>
              <a:t>2019-2020</a:t>
            </a:r>
          </a:p>
          <a:p>
            <a:r>
              <a:rPr lang="ru-RU" dirty="0"/>
              <a:t>«Использование средств выразительности в тексте-описании».</a:t>
            </a:r>
          </a:p>
          <a:p>
            <a:r>
              <a:rPr lang="ru-RU" dirty="0"/>
              <a:t>«Извлечение информации из </a:t>
            </a:r>
            <a:r>
              <a:rPr lang="ru-RU" dirty="0" err="1"/>
              <a:t>несплошных</a:t>
            </a:r>
            <a:r>
              <a:rPr lang="ru-RU" dirty="0"/>
              <a:t> текстов в заданиях ВПР».</a:t>
            </a:r>
          </a:p>
          <a:p>
            <a:r>
              <a:rPr lang="ru-RU" dirty="0"/>
              <a:t>«Содержательная и логическая связь между тезисом и аргументом».</a:t>
            </a:r>
          </a:p>
          <a:p>
            <a:r>
              <a:rPr lang="ru-RU" dirty="0"/>
              <a:t>«Приемы «Смыслового чтения» как средство подготовки к ГИА».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2621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2020-2021</a:t>
            </a:r>
          </a:p>
          <a:p>
            <a:r>
              <a:rPr lang="ru-RU" dirty="0"/>
              <a:t>Мастер-класс «Интерактивная игра «Учимся говорить правильно».</a:t>
            </a:r>
          </a:p>
          <a:p>
            <a:r>
              <a:rPr lang="ru-RU" dirty="0"/>
              <a:t>«Использование  цифровых образовательных ресурсов в дистанционном обучении».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0860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2021-2022</a:t>
            </a:r>
          </a:p>
          <a:p>
            <a:r>
              <a:rPr lang="ru-RU" dirty="0"/>
              <a:t>«Формирование естественно-научной грамотности на уроках физики»</a:t>
            </a:r>
          </a:p>
          <a:p>
            <a:r>
              <a:rPr lang="ru-RU" dirty="0"/>
              <a:t>«Формирование читательской компетенции у младших школьников на логопедических занятиях».</a:t>
            </a:r>
          </a:p>
          <a:p>
            <a:r>
              <a:rPr lang="ru-RU" dirty="0"/>
              <a:t>«Формирование математической грамотности на уроках математики».</a:t>
            </a:r>
          </a:p>
          <a:p>
            <a:r>
              <a:rPr lang="ru-RU" dirty="0"/>
              <a:t>«Формирование читательской грамотности на уроках литературного чтения в начальной школе».</a:t>
            </a:r>
          </a:p>
          <a:p>
            <a:r>
              <a:rPr lang="ru-RU" dirty="0"/>
              <a:t>«Курс «Финансовая грамотность»: из опыта работы».</a:t>
            </a:r>
          </a:p>
          <a:p>
            <a:r>
              <a:rPr lang="ru-RU" dirty="0"/>
              <a:t>«Использование методов и приёмов смыслового чтения на уроках ОРКСЭ».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457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2022-2023</a:t>
            </a:r>
          </a:p>
          <a:p>
            <a:r>
              <a:rPr lang="ru-RU" dirty="0"/>
              <a:t>«</a:t>
            </a:r>
            <a:r>
              <a:rPr lang="ru-RU" dirty="0" err="1"/>
              <a:t>Несплошные</a:t>
            </a:r>
            <a:r>
              <a:rPr lang="ru-RU" dirty="0"/>
              <a:t> тексты как способ формирования функциональной грамотности».</a:t>
            </a:r>
          </a:p>
          <a:p>
            <a:r>
              <a:rPr lang="ru-RU" dirty="0"/>
              <a:t>"Приемы работы с терминами (понятиями) как средство формирования читательской грамотности у учащихся на уроках истории и обществознания".</a:t>
            </a:r>
          </a:p>
          <a:p>
            <a:r>
              <a:rPr lang="ru-RU" dirty="0"/>
              <a:t>"Финансовая грамотность. Оценка умений учащихся 8 класса планировать и управлять семейным бюджетом".</a:t>
            </a:r>
          </a:p>
          <a:p>
            <a:r>
              <a:rPr lang="ru-RU" dirty="0"/>
              <a:t>"Развитие читательской грамотности на уроках по предметам гуманитарного цикла".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16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1794" y="670077"/>
            <a:ext cx="10058400" cy="509209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Тема работы школы на 2021-2022 учебный год:</a:t>
            </a:r>
            <a:r>
              <a:rPr lang="ru-RU" dirty="0"/>
              <a:t> Создание условий для развития функциональной грамотности у участников образовательных отношений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b="1" dirty="0"/>
              <a:t>Тема работы школы на 2022-2023: </a:t>
            </a:r>
            <a:endParaRPr lang="ru-RU" dirty="0"/>
          </a:p>
          <a:p>
            <a:r>
              <a:rPr lang="ru-RU" dirty="0"/>
              <a:t>«Образовательная среда школы как условие и ресурс развития участников образовательных отношений в условиях реализации ФГОС второго поколения и постепенного перехода к обновленным ФГОС</a:t>
            </a:r>
            <a:r>
              <a:rPr lang="ru-RU" dirty="0" smtClean="0"/>
              <a:t>».</a:t>
            </a:r>
            <a:endParaRPr lang="ru-RU" dirty="0"/>
          </a:p>
          <a:p>
            <a:r>
              <a:rPr lang="ru-RU" b="1" dirty="0"/>
              <a:t>Цель работы школы:</a:t>
            </a:r>
            <a:endParaRPr lang="ru-RU" dirty="0"/>
          </a:p>
          <a:p>
            <a:r>
              <a:rPr lang="ru-RU" dirty="0"/>
              <a:t>повышение качества образования в условиях перехода на обновленные ФГОС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b="1" dirty="0"/>
              <a:t>Задачи школы:</a:t>
            </a:r>
            <a:endParaRPr lang="ru-RU" dirty="0"/>
          </a:p>
          <a:p>
            <a:r>
              <a:rPr lang="ru-RU" dirty="0"/>
              <a:t>1) Использование различных механизмов для реализации системы мер по формированию функциональной грамотности обучающихся.</a:t>
            </a:r>
          </a:p>
          <a:p>
            <a:r>
              <a:rPr lang="ru-RU" dirty="0"/>
              <a:t>2) повышение уровня профессиональных компетенций педагогов;</a:t>
            </a:r>
          </a:p>
          <a:p>
            <a:r>
              <a:rPr lang="ru-RU" dirty="0"/>
              <a:t>3) создание целостной образовательной среды, направленной на реализацию комплекса воспитательных мероприятий с учетом потребностей обучающихся и родителей (законных представителей).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693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Численность обучающихся </a:t>
            </a:r>
            <a:br>
              <a:rPr lang="ru-RU" dirty="0" smtClean="0"/>
            </a:br>
            <a:r>
              <a:rPr lang="ru-RU" dirty="0" smtClean="0"/>
              <a:t>МБОУ «Рождественская СОШ»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722445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356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 2010 года школа как краевая </a:t>
            </a:r>
            <a:r>
              <a:rPr lang="ru-RU" dirty="0" err="1"/>
              <a:t>апробационная</a:t>
            </a:r>
            <a:r>
              <a:rPr lang="ru-RU" dirty="0"/>
              <a:t> площадка работает по формированию у учащихся функциональной грамотности.</a:t>
            </a:r>
          </a:p>
          <a:p>
            <a:r>
              <a:rPr lang="ru-RU" dirty="0"/>
              <a:t> 2013 г – реализация исследовательского проекта по теме «Продуктивные задания при работе с текстом как средство достижения </a:t>
            </a:r>
            <a:r>
              <a:rPr lang="ru-RU" dirty="0" err="1"/>
              <a:t>метапредметных</a:t>
            </a:r>
            <a:r>
              <a:rPr lang="ru-RU" dirty="0"/>
              <a:t> результатов» в рамках краевого конкурса исследовательских проектов. Проект был направлен на развитие читательской, естественнонаучной и математической грамотности учащихся при работе со сплошным текстом. </a:t>
            </a:r>
          </a:p>
          <a:p>
            <a:r>
              <a:rPr lang="ru-RU" dirty="0"/>
              <a:t>С 2015 года – участники краевых научно-методических проектов «Смысловое чтение» и «Разработка и апробация инновационной практики оценивания и формирования новых образовательных результатов в курсе истории». В рамках реализации этих проектов школа дважды становилась призером краевого конкурса исследовательских проектов (в 2017 и 2019 </a:t>
            </a:r>
            <a:r>
              <a:rPr lang="ru-RU" dirty="0" err="1"/>
              <a:t>гг</a:t>
            </a:r>
            <a:r>
              <a:rPr lang="ru-RU" dirty="0"/>
              <a:t>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8244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 последние три года 9 педагогов прошли курсы повышения квалификации по направлению «Функциональная грамотность», в том числе по цифровой, читательской и естественно-научной грамотности. </a:t>
            </a:r>
          </a:p>
          <a:p>
            <a:r>
              <a:rPr lang="ru-RU" dirty="0"/>
              <a:t>4 педагога прошли обучение по программе «Школа современного учителя». Еще 6 проходят обучение в настоящее время.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3779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2019-2020</a:t>
            </a:r>
          </a:p>
          <a:p>
            <a:r>
              <a:rPr lang="ru-RU" dirty="0"/>
              <a:t>- Фестиваль ШМО «Формирование </a:t>
            </a:r>
            <a:r>
              <a:rPr lang="ru-RU" dirty="0" err="1"/>
              <a:t>метапредметных</a:t>
            </a:r>
            <a:r>
              <a:rPr lang="ru-RU" dirty="0"/>
              <a:t> результатов по направлению «Смысловое чтение».</a:t>
            </a:r>
          </a:p>
          <a:p>
            <a:r>
              <a:rPr lang="ru-RU" dirty="0"/>
              <a:t>- ПДС «Уроки русского языка: фонетика в детском саду и школе».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3710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2020-2021 </a:t>
            </a:r>
          </a:p>
          <a:p>
            <a:r>
              <a:rPr lang="ru-RU" dirty="0"/>
              <a:t>- ПДС для педагогов «Проектная и исследовательская деятельность как средство формирования и оценки УУД у учащихся»</a:t>
            </a:r>
          </a:p>
          <a:p>
            <a:r>
              <a:rPr lang="ru-RU" dirty="0"/>
              <a:t>- ПДС «Цифровые образовательные ресурсы как инструмент повышения качества образования».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5548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2022-2023</a:t>
            </a:r>
          </a:p>
          <a:p>
            <a:r>
              <a:rPr lang="ru-RU" dirty="0"/>
              <a:t>- Методический семинар «Реальность и тенденции современного образования в рамках внедрения ФГОС третьего поколения».</a:t>
            </a:r>
          </a:p>
          <a:p>
            <a:r>
              <a:rPr lang="ru-RU" dirty="0"/>
              <a:t>- ПДС для педагогов «Формирование функциональной грамотности как одно из условий достижения высокого качества образования».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7866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Традиционным стал Фестиваль мастер-классов «Педагогическая находка». Цель данного мероприятия - трансляция педагогического опыта по актуальным для школы, района и края направлениям:</a:t>
            </a:r>
          </a:p>
          <a:p>
            <a:r>
              <a:rPr lang="ru-RU" dirty="0"/>
              <a:t>В 2020-2021 г – Смысловое чтение (по сути - читательская грамотность);</a:t>
            </a:r>
          </a:p>
          <a:p>
            <a:r>
              <a:rPr lang="ru-RU" dirty="0"/>
              <a:t>В 2021-2022 г - «Работа с одаренными детьми»;</a:t>
            </a:r>
          </a:p>
          <a:p>
            <a:r>
              <a:rPr lang="ru-RU" dirty="0"/>
              <a:t>В 2022-2023 г - «Функциональная грамотность».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274706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485</TotalTime>
  <Words>642</Words>
  <Application>Microsoft Office PowerPoint</Application>
  <PresentationFormat>Широкоэкранный</PresentationFormat>
  <Paragraphs>51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Calibri</vt:lpstr>
      <vt:lpstr>Calibri Light</vt:lpstr>
      <vt:lpstr>Ретро</vt:lpstr>
      <vt:lpstr>Система работы МБОУ «Рождественская СОШ» по формированию функциональной грамотности у обучающихся</vt:lpstr>
      <vt:lpstr>Презентация PowerPoint</vt:lpstr>
      <vt:lpstr>Численность обучающихся  МБОУ «Рождественская СОШ»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проделанной работе за 2022 год</dc:title>
  <dc:creator>1</dc:creator>
  <cp:lastModifiedBy>1</cp:lastModifiedBy>
  <cp:revision>16</cp:revision>
  <cp:lastPrinted>2023-03-16T09:35:04Z</cp:lastPrinted>
  <dcterms:created xsi:type="dcterms:W3CDTF">2023-03-16T04:44:31Z</dcterms:created>
  <dcterms:modified xsi:type="dcterms:W3CDTF">2023-03-21T04:32:44Z</dcterms:modified>
</cp:coreProperties>
</file>